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handoutMasterIdLst>
    <p:handoutMasterId r:id="rId36"/>
  </p:handoutMasterIdLst>
  <p:sldIdLst>
    <p:sldId id="256" r:id="rId2"/>
    <p:sldId id="2578" r:id="rId3"/>
    <p:sldId id="2568" r:id="rId4"/>
    <p:sldId id="2572" r:id="rId5"/>
    <p:sldId id="2569" r:id="rId6"/>
    <p:sldId id="2585" r:id="rId7"/>
    <p:sldId id="2586" r:id="rId8"/>
    <p:sldId id="2587" r:id="rId9"/>
    <p:sldId id="2588" r:id="rId10"/>
    <p:sldId id="2582" r:id="rId11"/>
    <p:sldId id="2589" r:id="rId12"/>
    <p:sldId id="2584" r:id="rId13"/>
    <p:sldId id="2573" r:id="rId14"/>
    <p:sldId id="2574" r:id="rId15"/>
    <p:sldId id="355" r:id="rId16"/>
    <p:sldId id="356" r:id="rId17"/>
    <p:sldId id="354" r:id="rId18"/>
    <p:sldId id="358" r:id="rId19"/>
    <p:sldId id="359" r:id="rId20"/>
    <p:sldId id="360" r:id="rId21"/>
    <p:sldId id="361" r:id="rId22"/>
    <p:sldId id="362" r:id="rId23"/>
    <p:sldId id="363" r:id="rId24"/>
    <p:sldId id="364" r:id="rId25"/>
    <p:sldId id="365" r:id="rId26"/>
    <p:sldId id="372" r:id="rId27"/>
    <p:sldId id="2583" r:id="rId28"/>
    <p:sldId id="2591" r:id="rId29"/>
    <p:sldId id="2592" r:id="rId30"/>
    <p:sldId id="2593" r:id="rId31"/>
    <p:sldId id="2594" r:id="rId32"/>
    <p:sldId id="2595" r:id="rId33"/>
    <p:sldId id="2575" r:id="rId34"/>
  </p:sldIdLst>
  <p:sldSz cx="9144000" cy="6858000" type="screen4x3"/>
  <p:notesSz cx="68580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60" userDrawn="1">
          <p15:clr>
            <a:srgbClr val="A4A3A4"/>
          </p15:clr>
        </p15:guide>
        <p15:guide id="2" pos="2880" userDrawn="1">
          <p15:clr>
            <a:srgbClr val="A4A3A4"/>
          </p15:clr>
        </p15:guide>
        <p15:guide id="3" orient="horz" pos="22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8A15"/>
    <a:srgbClr val="001A9F"/>
    <a:srgbClr val="000D6B"/>
    <a:srgbClr val="000000"/>
    <a:srgbClr val="E5E7F0"/>
    <a:srgbClr val="E6E7F0"/>
    <a:srgbClr val="CCCFE1"/>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2" autoAdjust="0"/>
    <p:restoredTop sz="94690" autoAdjust="0"/>
  </p:normalViewPr>
  <p:slideViewPr>
    <p:cSldViewPr snapToGrid="0" showGuides="1">
      <p:cViewPr varScale="1">
        <p:scale>
          <a:sx n="105" d="100"/>
          <a:sy n="105" d="100"/>
        </p:scale>
        <p:origin x="1224" y="96"/>
      </p:cViewPr>
      <p:guideLst>
        <p:guide orient="horz" pos="960"/>
        <p:guide pos="2880"/>
        <p:guide orient="horz" pos="226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55" d="100"/>
          <a:sy n="155" d="100"/>
        </p:scale>
        <p:origin x="813" y="-2429"/>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yeryar, Emma" userId="72dd4a3b-091a-47b7-8694-e974dc585f90" providerId="ADAL" clId="{BC02467C-6F70-410C-8685-549EA46FF547}"/>
    <pc:docChg chg="undo custSel modSld">
      <pc:chgData name="Tyeryar, Emma" userId="72dd4a3b-091a-47b7-8694-e974dc585f90" providerId="ADAL" clId="{BC02467C-6F70-410C-8685-549EA46FF547}" dt="2025-10-02T19:13:16.548" v="51" actId="20577"/>
      <pc:docMkLst>
        <pc:docMk/>
      </pc:docMkLst>
      <pc:sldChg chg="addSp modSp mod">
        <pc:chgData name="Tyeryar, Emma" userId="72dd4a3b-091a-47b7-8694-e974dc585f90" providerId="ADAL" clId="{BC02467C-6F70-410C-8685-549EA46FF547}" dt="2025-10-02T18:47:53.052" v="50" actId="1076"/>
        <pc:sldMkLst>
          <pc:docMk/>
          <pc:sldMk cId="2525406653" sldId="256"/>
        </pc:sldMkLst>
        <pc:spChg chg="add mod">
          <ac:chgData name="Tyeryar, Emma" userId="72dd4a3b-091a-47b7-8694-e974dc585f90" providerId="ADAL" clId="{BC02467C-6F70-410C-8685-549EA46FF547}" dt="2025-10-02T18:47:53.052" v="50" actId="1076"/>
          <ac:spMkLst>
            <pc:docMk/>
            <pc:sldMk cId="2525406653" sldId="256"/>
            <ac:spMk id="2" creationId="{066387B3-BA3F-849C-1065-F2DFA74E5E19}"/>
          </ac:spMkLst>
        </pc:spChg>
        <pc:spChg chg="mod">
          <ac:chgData name="Tyeryar, Emma" userId="72dd4a3b-091a-47b7-8694-e974dc585f90" providerId="ADAL" clId="{BC02467C-6F70-410C-8685-549EA46FF547}" dt="2025-10-02T18:47:39.270" v="48" actId="1035"/>
          <ac:spMkLst>
            <pc:docMk/>
            <pc:sldMk cId="2525406653" sldId="256"/>
            <ac:spMk id="4" creationId="{F2ACBD6A-FAF0-CF44-5161-EB8A54C01197}"/>
          </ac:spMkLst>
        </pc:spChg>
      </pc:sldChg>
      <pc:sldChg chg="modSp mod">
        <pc:chgData name="Tyeryar, Emma" userId="72dd4a3b-091a-47b7-8694-e974dc585f90" providerId="ADAL" clId="{BC02467C-6F70-410C-8685-549EA46FF547}" dt="2025-10-02T19:13:16.548" v="51" actId="20577"/>
        <pc:sldMkLst>
          <pc:docMk/>
          <pc:sldMk cId="3226539645" sldId="2595"/>
        </pc:sldMkLst>
        <pc:spChg chg="mod">
          <ac:chgData name="Tyeryar, Emma" userId="72dd4a3b-091a-47b7-8694-e974dc585f90" providerId="ADAL" clId="{BC02467C-6F70-410C-8685-549EA46FF547}" dt="2025-10-02T19:13:16.548" v="51" actId="20577"/>
          <ac:spMkLst>
            <pc:docMk/>
            <pc:sldMk cId="3226539645" sldId="2595"/>
            <ac:spMk id="3" creationId="{8A629462-4647-4A95-235F-A76CFFB2345E}"/>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8E9F4F3-6D08-5D33-56D6-F8CCD05C8E83}"/>
              </a:ext>
            </a:extLst>
          </p:cNvPr>
          <p:cNvSpPr>
            <a:spLocks noGrp="1"/>
          </p:cNvSpPr>
          <p:nvPr>
            <p:ph type="hdr" sz="quarter"/>
          </p:nvPr>
        </p:nvSpPr>
        <p:spPr>
          <a:xfrm>
            <a:off x="0" y="0"/>
            <a:ext cx="2971800" cy="466434"/>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B93314A-504F-F44D-E0B7-4FCDFCCD7809}"/>
              </a:ext>
            </a:extLst>
          </p:cNvPr>
          <p:cNvSpPr>
            <a:spLocks noGrp="1"/>
          </p:cNvSpPr>
          <p:nvPr>
            <p:ph type="dt" sz="quarter" idx="1"/>
          </p:nvPr>
        </p:nvSpPr>
        <p:spPr>
          <a:xfrm>
            <a:off x="3884613" y="0"/>
            <a:ext cx="2971800" cy="466434"/>
          </a:xfrm>
          <a:prstGeom prst="rect">
            <a:avLst/>
          </a:prstGeom>
        </p:spPr>
        <p:txBody>
          <a:bodyPr vert="horz" lIns="91440" tIns="45720" rIns="91440" bIns="45720" rtlCol="0"/>
          <a:lstStyle>
            <a:lvl1pPr algn="r">
              <a:defRPr sz="1200"/>
            </a:lvl1pPr>
          </a:lstStyle>
          <a:p>
            <a:fld id="{E8520266-3454-45C6-AD9C-4267E63EBD5C}" type="datetimeFigureOut">
              <a:rPr lang="en-US" smtClean="0"/>
              <a:t>10/2/2025</a:t>
            </a:fld>
            <a:endParaRPr lang="en-US"/>
          </a:p>
        </p:txBody>
      </p:sp>
      <p:sp>
        <p:nvSpPr>
          <p:cNvPr id="4" name="Footer Placeholder 3">
            <a:extLst>
              <a:ext uri="{FF2B5EF4-FFF2-40B4-BE49-F238E27FC236}">
                <a16:creationId xmlns:a16="http://schemas.microsoft.com/office/drawing/2014/main" id="{82130041-BF7A-29CA-06A6-A5CA3E00DC5F}"/>
              </a:ext>
            </a:extLst>
          </p:cNvPr>
          <p:cNvSpPr>
            <a:spLocks noGrp="1"/>
          </p:cNvSpPr>
          <p:nvPr>
            <p:ph type="ftr" sz="quarter" idx="2"/>
          </p:nvPr>
        </p:nvSpPr>
        <p:spPr>
          <a:xfrm>
            <a:off x="0" y="8829967"/>
            <a:ext cx="2971800" cy="46643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02E03AC-DC5C-85FC-FF8D-4745BDE6B1B8}"/>
              </a:ext>
            </a:extLst>
          </p:cNvPr>
          <p:cNvSpPr>
            <a:spLocks noGrp="1"/>
          </p:cNvSpPr>
          <p:nvPr>
            <p:ph type="sldNum" sz="quarter" idx="3"/>
          </p:nvPr>
        </p:nvSpPr>
        <p:spPr>
          <a:xfrm>
            <a:off x="3884613" y="8829967"/>
            <a:ext cx="2971800" cy="466433"/>
          </a:xfrm>
          <a:prstGeom prst="rect">
            <a:avLst/>
          </a:prstGeom>
        </p:spPr>
        <p:txBody>
          <a:bodyPr vert="horz" lIns="91440" tIns="45720" rIns="91440" bIns="45720" rtlCol="0" anchor="b"/>
          <a:lstStyle>
            <a:lvl1pPr algn="r">
              <a:defRPr sz="1200"/>
            </a:lvl1pPr>
          </a:lstStyle>
          <a:p>
            <a:fld id="{0CF054C6-572F-4A9A-A624-A8B5EE77D7AE}" type="slidenum">
              <a:rPr lang="en-US" smtClean="0"/>
              <a:t>‹#›</a:t>
            </a:fld>
            <a:endParaRPr lang="en-US"/>
          </a:p>
        </p:txBody>
      </p:sp>
    </p:spTree>
    <p:extLst>
      <p:ext uri="{BB962C8B-B14F-4D97-AF65-F5344CB8AC3E}">
        <p14:creationId xmlns:p14="http://schemas.microsoft.com/office/powerpoint/2010/main" val="111170530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928"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43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6434"/>
          </a:xfrm>
          <a:prstGeom prst="rect">
            <a:avLst/>
          </a:prstGeom>
        </p:spPr>
        <p:txBody>
          <a:bodyPr vert="horz" lIns="91440" tIns="45720" rIns="91440" bIns="45720" rtlCol="0"/>
          <a:lstStyle>
            <a:lvl1pPr algn="r">
              <a:defRPr sz="1200"/>
            </a:lvl1pPr>
          </a:lstStyle>
          <a:p>
            <a:fld id="{26116591-1536-4E4E-A5C1-83E8395F3AB9}" type="datetimeFigureOut">
              <a:rPr lang="en-US" smtClean="0"/>
              <a:t>10/2/2025</a:t>
            </a:fld>
            <a:endParaRPr lang="en-US"/>
          </a:p>
        </p:txBody>
      </p:sp>
      <p:sp>
        <p:nvSpPr>
          <p:cNvPr id="4" name="Slide Image Placeholder 3"/>
          <p:cNvSpPr>
            <a:spLocks noGrp="1" noRot="1" noChangeAspect="1"/>
          </p:cNvSpPr>
          <p:nvPr>
            <p:ph type="sldImg" idx="2"/>
          </p:nvPr>
        </p:nvSpPr>
        <p:spPr>
          <a:xfrm>
            <a:off x="1338263" y="1162050"/>
            <a:ext cx="4181475"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73893"/>
            <a:ext cx="5486400" cy="3660458"/>
          </a:xfrm>
          <a:prstGeom prst="rect">
            <a:avLst/>
          </a:prstGeom>
        </p:spPr>
        <p:txBody>
          <a:bodyPr vert="horz" lIns="0" tIns="0" rIns="0" bIns="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7"/>
            <a:ext cx="2971800" cy="46643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6433"/>
          </a:xfrm>
          <a:prstGeom prst="rect">
            <a:avLst/>
          </a:prstGeom>
        </p:spPr>
        <p:txBody>
          <a:bodyPr vert="horz" lIns="91440" tIns="45720" rIns="91440" bIns="45720" rtlCol="0" anchor="b"/>
          <a:lstStyle>
            <a:lvl1pPr algn="r">
              <a:defRPr sz="1200"/>
            </a:lvl1pPr>
          </a:lstStyle>
          <a:p>
            <a:fld id="{82A198F7-95A8-471C-92DE-3E7ED129F46D}" type="slidenum">
              <a:rPr lang="en-US" smtClean="0"/>
              <a:t>‹#›</a:t>
            </a:fld>
            <a:endParaRPr lang="en-US"/>
          </a:p>
        </p:txBody>
      </p:sp>
    </p:spTree>
    <p:extLst>
      <p:ext uri="{BB962C8B-B14F-4D97-AF65-F5344CB8AC3E}">
        <p14:creationId xmlns:p14="http://schemas.microsoft.com/office/powerpoint/2010/main" val="2085840271"/>
      </p:ext>
    </p:extLst>
  </p:cSld>
  <p:clrMap bg1="lt1" tx1="dk1" bg2="lt2" tx2="dk2" accent1="accent1" accent2="accent2" accent3="accent3" accent4="accent4" accent5="accent5" accent6="accent6" hlink="hlink" folHlink="folHlink"/>
  <p:notesStyle>
    <a:lvl1pPr marL="0" algn="l" defTabSz="914400" rtl="0" eaLnBrk="1" latinLnBrk="0" hangingPunct="1">
      <a:spcAft>
        <a:spcPts val="600"/>
      </a:spcAft>
      <a:defRPr sz="1200" b="1" kern="1200">
        <a:solidFill>
          <a:schemeClr val="tx1"/>
        </a:solidFill>
        <a:latin typeface="+mn-lt"/>
        <a:ea typeface="+mn-ea"/>
        <a:cs typeface="+mn-cs"/>
      </a:defRPr>
    </a:lvl1pPr>
    <a:lvl2pPr marL="0" indent="0" algn="l" defTabSz="914400" rtl="0" eaLnBrk="1" latinLnBrk="0" hangingPunct="1">
      <a:spcAft>
        <a:spcPts val="600"/>
      </a:spcAft>
      <a:buFont typeface="Arial" panose="020B0604020202020204" pitchFamily="34" charset="0"/>
      <a:buNone/>
      <a:defRPr sz="1200" kern="1200">
        <a:solidFill>
          <a:schemeClr val="tx1"/>
        </a:solidFill>
        <a:latin typeface="+mn-lt"/>
        <a:ea typeface="+mn-ea"/>
        <a:cs typeface="+mn-cs"/>
      </a:defRPr>
    </a:lvl2pPr>
    <a:lvl3pPr marL="171450" indent="-17145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3pPr>
    <a:lvl4pPr marL="400050" indent="-171450" algn="l" defTabSz="914400" rtl="0" eaLnBrk="1" latinLnBrk="0" hangingPunct="1">
      <a:spcAft>
        <a:spcPts val="600"/>
      </a:spcAft>
      <a:buFont typeface="Aptos" panose="020B0004020202020204" pitchFamily="34" charset="0"/>
      <a:buChar char="–"/>
      <a:defRPr sz="1100" kern="1200">
        <a:solidFill>
          <a:schemeClr val="tx1"/>
        </a:solidFill>
        <a:latin typeface="+mn-lt"/>
        <a:ea typeface="+mn-ea"/>
        <a:cs typeface="+mn-cs"/>
      </a:defRPr>
    </a:lvl4pPr>
    <a:lvl5pPr marL="57150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928"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2A198F7-95A8-471C-92DE-3E7ED129F46D}" type="slidenum">
              <a:rPr lang="en-US" smtClean="0"/>
              <a:t>1</a:t>
            </a:fld>
            <a:endParaRPr lang="en-US"/>
          </a:p>
        </p:txBody>
      </p:sp>
    </p:spTree>
    <p:extLst>
      <p:ext uri="{BB962C8B-B14F-4D97-AF65-F5344CB8AC3E}">
        <p14:creationId xmlns:p14="http://schemas.microsoft.com/office/powerpoint/2010/main" val="2542068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2A198F7-95A8-471C-92DE-3E7ED129F46D}" type="slidenum">
              <a:rPr lang="en-US" smtClean="0"/>
              <a:t>10</a:t>
            </a:fld>
            <a:endParaRPr lang="en-US"/>
          </a:p>
        </p:txBody>
      </p:sp>
    </p:spTree>
    <p:extLst>
      <p:ext uri="{BB962C8B-B14F-4D97-AF65-F5344CB8AC3E}">
        <p14:creationId xmlns:p14="http://schemas.microsoft.com/office/powerpoint/2010/main" val="4604796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2A198F7-95A8-471C-92DE-3E7ED129F46D}" type="slidenum">
              <a:rPr lang="en-US" smtClean="0"/>
              <a:t>11</a:t>
            </a:fld>
            <a:endParaRPr lang="en-US"/>
          </a:p>
        </p:txBody>
      </p:sp>
    </p:spTree>
    <p:extLst>
      <p:ext uri="{BB962C8B-B14F-4D97-AF65-F5344CB8AC3E}">
        <p14:creationId xmlns:p14="http://schemas.microsoft.com/office/powerpoint/2010/main" val="42439651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2A198F7-95A8-471C-92DE-3E7ED129F46D}" type="slidenum">
              <a:rPr lang="en-US" smtClean="0"/>
              <a:t>12</a:t>
            </a:fld>
            <a:endParaRPr lang="en-US"/>
          </a:p>
        </p:txBody>
      </p:sp>
    </p:spTree>
    <p:extLst>
      <p:ext uri="{BB962C8B-B14F-4D97-AF65-F5344CB8AC3E}">
        <p14:creationId xmlns:p14="http://schemas.microsoft.com/office/powerpoint/2010/main" val="29358684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2A198F7-95A8-471C-92DE-3E7ED129F46D}" type="slidenum">
              <a:rPr lang="en-US" smtClean="0"/>
              <a:t>13</a:t>
            </a:fld>
            <a:endParaRPr lang="en-US"/>
          </a:p>
        </p:txBody>
      </p:sp>
    </p:spTree>
    <p:extLst>
      <p:ext uri="{BB962C8B-B14F-4D97-AF65-F5344CB8AC3E}">
        <p14:creationId xmlns:p14="http://schemas.microsoft.com/office/powerpoint/2010/main" val="37484753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2A198F7-95A8-471C-92DE-3E7ED129F46D}" type="slidenum">
              <a:rPr lang="en-US" smtClean="0"/>
              <a:t>14</a:t>
            </a:fld>
            <a:endParaRPr lang="en-US"/>
          </a:p>
        </p:txBody>
      </p:sp>
    </p:spTree>
    <p:extLst>
      <p:ext uri="{BB962C8B-B14F-4D97-AF65-F5344CB8AC3E}">
        <p14:creationId xmlns:p14="http://schemas.microsoft.com/office/powerpoint/2010/main" val="11924947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938E6D65-91EC-4C92-9D7F-C228051A2757}" type="slidenum">
              <a:rPr lang="en-US" smtClean="0"/>
              <a:pPr/>
              <a:t>15</a:t>
            </a:fld>
            <a:endParaRPr lang="en-US" dirty="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938E6D65-91EC-4C92-9D7F-C228051A2757}" type="slidenum">
              <a:rPr lang="en-US" smtClean="0"/>
              <a:pPr/>
              <a:t>16</a:t>
            </a:fld>
            <a:endParaRPr lang="en-US" dirty="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938E6D65-91EC-4C92-9D7F-C228051A2757}" type="slidenum">
              <a:rPr lang="en-US" smtClean="0"/>
              <a:pPr/>
              <a:t>17</a:t>
            </a:fld>
            <a:endParaRPr lang="en-US" dirty="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938E6D65-91EC-4C92-9D7F-C228051A2757}" type="slidenum">
              <a:rPr lang="en-US" smtClean="0"/>
              <a:pPr/>
              <a:t>18</a:t>
            </a:fld>
            <a:endParaRPr lang="en-US" dirty="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938E6D65-91EC-4C92-9D7F-C228051A2757}" type="slidenum">
              <a:rPr lang="en-US" smtClean="0"/>
              <a:pPr/>
              <a:t>19</a:t>
            </a:fld>
            <a:endParaRPr lang="en-US" dirty="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2A198F7-95A8-471C-92DE-3E7ED129F46D}" type="slidenum">
              <a:rPr lang="en-US" smtClean="0"/>
              <a:t>2</a:t>
            </a:fld>
            <a:endParaRPr lang="en-US"/>
          </a:p>
        </p:txBody>
      </p:sp>
    </p:spTree>
    <p:extLst>
      <p:ext uri="{BB962C8B-B14F-4D97-AF65-F5344CB8AC3E}">
        <p14:creationId xmlns:p14="http://schemas.microsoft.com/office/powerpoint/2010/main" val="12547681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938E6D65-91EC-4C92-9D7F-C228051A2757}" type="slidenum">
              <a:rPr lang="en-US" smtClean="0"/>
              <a:pPr/>
              <a:t>20</a:t>
            </a:fld>
            <a:endParaRPr lang="en-US" dirty="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938E6D65-91EC-4C92-9D7F-C228051A2757}" type="slidenum">
              <a:rPr lang="en-US" smtClean="0"/>
              <a:pPr/>
              <a:t>21</a:t>
            </a:fld>
            <a:endParaRPr lang="en-US" dirty="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938E6D65-91EC-4C92-9D7F-C228051A2757}" type="slidenum">
              <a:rPr lang="en-US" smtClean="0"/>
              <a:pPr/>
              <a:t>22</a:t>
            </a:fld>
            <a:endParaRPr lang="en-US" dirty="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938E6D65-91EC-4C92-9D7F-C228051A2757}" type="slidenum">
              <a:rPr lang="en-US" smtClean="0"/>
              <a:pPr/>
              <a:t>23</a:t>
            </a:fld>
            <a:endParaRPr lang="en-US" dirty="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938E6D65-91EC-4C92-9D7F-C228051A2757}" type="slidenum">
              <a:rPr lang="en-US" smtClean="0"/>
              <a:pPr/>
              <a:t>24</a:t>
            </a:fld>
            <a:endParaRPr lang="en-US" dirty="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938E6D65-91EC-4C92-9D7F-C228051A2757}" type="slidenum">
              <a:rPr lang="en-US" smtClean="0"/>
              <a:pPr/>
              <a:t>25</a:t>
            </a:fld>
            <a:endParaRPr lang="en-US" dirty="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938E6D65-91EC-4C92-9D7F-C228051A2757}" type="slidenum">
              <a:rPr lang="en-US" smtClean="0"/>
              <a:pPr/>
              <a:t>26</a:t>
            </a:fld>
            <a:endParaRPr lang="en-US" dirty="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2A198F7-95A8-471C-92DE-3E7ED129F46D}" type="slidenum">
              <a:rPr lang="en-US" smtClean="0"/>
              <a:t>27</a:t>
            </a:fld>
            <a:endParaRPr lang="en-US"/>
          </a:p>
        </p:txBody>
      </p:sp>
    </p:spTree>
    <p:extLst>
      <p:ext uri="{BB962C8B-B14F-4D97-AF65-F5344CB8AC3E}">
        <p14:creationId xmlns:p14="http://schemas.microsoft.com/office/powerpoint/2010/main" val="27711838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99EB83-6340-1A69-CF31-EBE1E6978045}"/>
            </a:ext>
          </a:extLst>
        </p:cNvPr>
        <p:cNvGrpSpPr/>
        <p:nvPr/>
      </p:nvGrpSpPr>
      <p:grpSpPr>
        <a:xfrm>
          <a:off x="0" y="0"/>
          <a:ext cx="0" cy="0"/>
          <a:chOff x="0" y="0"/>
          <a:chExt cx="0" cy="0"/>
        </a:xfrm>
      </p:grpSpPr>
      <p:sp>
        <p:nvSpPr>
          <p:cNvPr id="51202" name="Rectangle 7">
            <a:extLst>
              <a:ext uri="{FF2B5EF4-FFF2-40B4-BE49-F238E27FC236}">
                <a16:creationId xmlns:a16="http://schemas.microsoft.com/office/drawing/2014/main" id="{465E30E1-41BB-428F-FA33-5BA6DE4FE268}"/>
              </a:ext>
            </a:extLst>
          </p:cNvPr>
          <p:cNvSpPr>
            <a:spLocks noGrp="1" noChangeArrowheads="1"/>
          </p:cNvSpPr>
          <p:nvPr>
            <p:ph type="sldNum" sz="quarter" idx="5"/>
          </p:nvPr>
        </p:nvSpPr>
        <p:spPr>
          <a:noFill/>
        </p:spPr>
        <p:txBody>
          <a:bodyPr/>
          <a:lstStyle/>
          <a:p>
            <a:fld id="{938E6D65-91EC-4C92-9D7F-C228051A2757}" type="slidenum">
              <a:rPr lang="en-US" smtClean="0"/>
              <a:pPr/>
              <a:t>28</a:t>
            </a:fld>
            <a:endParaRPr lang="en-US" dirty="0"/>
          </a:p>
        </p:txBody>
      </p:sp>
      <p:sp>
        <p:nvSpPr>
          <p:cNvPr id="51203" name="Rectangle 2">
            <a:extLst>
              <a:ext uri="{FF2B5EF4-FFF2-40B4-BE49-F238E27FC236}">
                <a16:creationId xmlns:a16="http://schemas.microsoft.com/office/drawing/2014/main" id="{1182A902-4548-DC65-3B87-16E7E4C16138}"/>
              </a:ext>
            </a:extLst>
          </p:cNvPr>
          <p:cNvSpPr>
            <a:spLocks noGrp="1" noRot="1" noChangeAspect="1" noChangeArrowheads="1" noTextEdit="1"/>
          </p:cNvSpPr>
          <p:nvPr>
            <p:ph type="sldImg"/>
          </p:nvPr>
        </p:nvSpPr>
        <p:spPr>
          <a:ln/>
        </p:spPr>
      </p:sp>
      <p:sp>
        <p:nvSpPr>
          <p:cNvPr id="51204" name="Rectangle 3">
            <a:extLst>
              <a:ext uri="{FF2B5EF4-FFF2-40B4-BE49-F238E27FC236}">
                <a16:creationId xmlns:a16="http://schemas.microsoft.com/office/drawing/2014/main" id="{47B296DA-81A5-61DF-997B-F81418F416A5}"/>
              </a:ext>
            </a:extLst>
          </p:cNvPr>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11832480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2C7CBB-772D-2153-18BB-0E7F358BF3FA}"/>
            </a:ext>
          </a:extLst>
        </p:cNvPr>
        <p:cNvGrpSpPr/>
        <p:nvPr/>
      </p:nvGrpSpPr>
      <p:grpSpPr>
        <a:xfrm>
          <a:off x="0" y="0"/>
          <a:ext cx="0" cy="0"/>
          <a:chOff x="0" y="0"/>
          <a:chExt cx="0" cy="0"/>
        </a:xfrm>
      </p:grpSpPr>
      <p:sp>
        <p:nvSpPr>
          <p:cNvPr id="51202" name="Rectangle 7">
            <a:extLst>
              <a:ext uri="{FF2B5EF4-FFF2-40B4-BE49-F238E27FC236}">
                <a16:creationId xmlns:a16="http://schemas.microsoft.com/office/drawing/2014/main" id="{A61F8593-0F49-FF96-E5A6-4858400B9575}"/>
              </a:ext>
            </a:extLst>
          </p:cNvPr>
          <p:cNvSpPr>
            <a:spLocks noGrp="1" noChangeArrowheads="1"/>
          </p:cNvSpPr>
          <p:nvPr>
            <p:ph type="sldNum" sz="quarter" idx="5"/>
          </p:nvPr>
        </p:nvSpPr>
        <p:spPr>
          <a:noFill/>
        </p:spPr>
        <p:txBody>
          <a:bodyPr/>
          <a:lstStyle/>
          <a:p>
            <a:fld id="{938E6D65-91EC-4C92-9D7F-C228051A2757}" type="slidenum">
              <a:rPr lang="en-US" smtClean="0"/>
              <a:pPr/>
              <a:t>29</a:t>
            </a:fld>
            <a:endParaRPr lang="en-US" dirty="0"/>
          </a:p>
        </p:txBody>
      </p:sp>
      <p:sp>
        <p:nvSpPr>
          <p:cNvPr id="51203" name="Rectangle 2">
            <a:extLst>
              <a:ext uri="{FF2B5EF4-FFF2-40B4-BE49-F238E27FC236}">
                <a16:creationId xmlns:a16="http://schemas.microsoft.com/office/drawing/2014/main" id="{3C02C426-F175-A8FF-612A-D35CD987830D}"/>
              </a:ext>
            </a:extLst>
          </p:cNvPr>
          <p:cNvSpPr>
            <a:spLocks noGrp="1" noRot="1" noChangeAspect="1" noChangeArrowheads="1" noTextEdit="1"/>
          </p:cNvSpPr>
          <p:nvPr>
            <p:ph type="sldImg"/>
          </p:nvPr>
        </p:nvSpPr>
        <p:spPr>
          <a:ln/>
        </p:spPr>
      </p:sp>
      <p:sp>
        <p:nvSpPr>
          <p:cNvPr id="51204" name="Rectangle 3">
            <a:extLst>
              <a:ext uri="{FF2B5EF4-FFF2-40B4-BE49-F238E27FC236}">
                <a16:creationId xmlns:a16="http://schemas.microsoft.com/office/drawing/2014/main" id="{BF59E021-3B6E-4D33-F587-F0C1894E3293}"/>
              </a:ext>
            </a:extLst>
          </p:cNvPr>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34288067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2A198F7-95A8-471C-92DE-3E7ED129F46D}" type="slidenum">
              <a:rPr lang="en-US" smtClean="0"/>
              <a:t>3</a:t>
            </a:fld>
            <a:endParaRPr lang="en-US"/>
          </a:p>
        </p:txBody>
      </p:sp>
    </p:spTree>
    <p:extLst>
      <p:ext uri="{BB962C8B-B14F-4D97-AF65-F5344CB8AC3E}">
        <p14:creationId xmlns:p14="http://schemas.microsoft.com/office/powerpoint/2010/main" val="15433042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278D16-FAFB-83FA-AD06-2A4987745331}"/>
            </a:ext>
          </a:extLst>
        </p:cNvPr>
        <p:cNvGrpSpPr/>
        <p:nvPr/>
      </p:nvGrpSpPr>
      <p:grpSpPr>
        <a:xfrm>
          <a:off x="0" y="0"/>
          <a:ext cx="0" cy="0"/>
          <a:chOff x="0" y="0"/>
          <a:chExt cx="0" cy="0"/>
        </a:xfrm>
      </p:grpSpPr>
      <p:sp>
        <p:nvSpPr>
          <p:cNvPr id="51202" name="Rectangle 7">
            <a:extLst>
              <a:ext uri="{FF2B5EF4-FFF2-40B4-BE49-F238E27FC236}">
                <a16:creationId xmlns:a16="http://schemas.microsoft.com/office/drawing/2014/main" id="{BD97CB86-0335-95E4-DCAC-9097F1E5915D}"/>
              </a:ext>
            </a:extLst>
          </p:cNvPr>
          <p:cNvSpPr>
            <a:spLocks noGrp="1" noChangeArrowheads="1"/>
          </p:cNvSpPr>
          <p:nvPr>
            <p:ph type="sldNum" sz="quarter" idx="5"/>
          </p:nvPr>
        </p:nvSpPr>
        <p:spPr>
          <a:noFill/>
        </p:spPr>
        <p:txBody>
          <a:bodyPr/>
          <a:lstStyle/>
          <a:p>
            <a:fld id="{938E6D65-91EC-4C92-9D7F-C228051A2757}" type="slidenum">
              <a:rPr lang="en-US" smtClean="0"/>
              <a:pPr/>
              <a:t>30</a:t>
            </a:fld>
            <a:endParaRPr lang="en-US" dirty="0"/>
          </a:p>
        </p:txBody>
      </p:sp>
      <p:sp>
        <p:nvSpPr>
          <p:cNvPr id="51203" name="Rectangle 2">
            <a:extLst>
              <a:ext uri="{FF2B5EF4-FFF2-40B4-BE49-F238E27FC236}">
                <a16:creationId xmlns:a16="http://schemas.microsoft.com/office/drawing/2014/main" id="{0E0CB84B-A73A-F625-B9F4-3B6D80FACF4B}"/>
              </a:ext>
            </a:extLst>
          </p:cNvPr>
          <p:cNvSpPr>
            <a:spLocks noGrp="1" noRot="1" noChangeAspect="1" noChangeArrowheads="1" noTextEdit="1"/>
          </p:cNvSpPr>
          <p:nvPr>
            <p:ph type="sldImg"/>
          </p:nvPr>
        </p:nvSpPr>
        <p:spPr>
          <a:ln/>
        </p:spPr>
      </p:sp>
      <p:sp>
        <p:nvSpPr>
          <p:cNvPr id="51204" name="Rectangle 3">
            <a:extLst>
              <a:ext uri="{FF2B5EF4-FFF2-40B4-BE49-F238E27FC236}">
                <a16:creationId xmlns:a16="http://schemas.microsoft.com/office/drawing/2014/main" id="{87CF8180-D524-A046-5D0B-A08B76C5D979}"/>
              </a:ext>
            </a:extLst>
          </p:cNvPr>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40896772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F0FF4E-EBA8-045E-EB4C-D5796CD71277}"/>
            </a:ext>
          </a:extLst>
        </p:cNvPr>
        <p:cNvGrpSpPr/>
        <p:nvPr/>
      </p:nvGrpSpPr>
      <p:grpSpPr>
        <a:xfrm>
          <a:off x="0" y="0"/>
          <a:ext cx="0" cy="0"/>
          <a:chOff x="0" y="0"/>
          <a:chExt cx="0" cy="0"/>
        </a:xfrm>
      </p:grpSpPr>
      <p:sp>
        <p:nvSpPr>
          <p:cNvPr id="51202" name="Rectangle 7">
            <a:extLst>
              <a:ext uri="{FF2B5EF4-FFF2-40B4-BE49-F238E27FC236}">
                <a16:creationId xmlns:a16="http://schemas.microsoft.com/office/drawing/2014/main" id="{3F2B86E5-EA37-C229-2AD9-E11D14A03CE5}"/>
              </a:ext>
            </a:extLst>
          </p:cNvPr>
          <p:cNvSpPr>
            <a:spLocks noGrp="1" noChangeArrowheads="1"/>
          </p:cNvSpPr>
          <p:nvPr>
            <p:ph type="sldNum" sz="quarter" idx="5"/>
          </p:nvPr>
        </p:nvSpPr>
        <p:spPr>
          <a:noFill/>
        </p:spPr>
        <p:txBody>
          <a:bodyPr/>
          <a:lstStyle/>
          <a:p>
            <a:fld id="{938E6D65-91EC-4C92-9D7F-C228051A2757}" type="slidenum">
              <a:rPr lang="en-US" smtClean="0"/>
              <a:pPr/>
              <a:t>31</a:t>
            </a:fld>
            <a:endParaRPr lang="en-US" dirty="0"/>
          </a:p>
        </p:txBody>
      </p:sp>
      <p:sp>
        <p:nvSpPr>
          <p:cNvPr id="51203" name="Rectangle 2">
            <a:extLst>
              <a:ext uri="{FF2B5EF4-FFF2-40B4-BE49-F238E27FC236}">
                <a16:creationId xmlns:a16="http://schemas.microsoft.com/office/drawing/2014/main" id="{FE22EABD-148B-B7A4-871F-394E41642861}"/>
              </a:ext>
            </a:extLst>
          </p:cNvPr>
          <p:cNvSpPr>
            <a:spLocks noGrp="1" noRot="1" noChangeAspect="1" noChangeArrowheads="1" noTextEdit="1"/>
          </p:cNvSpPr>
          <p:nvPr>
            <p:ph type="sldImg"/>
          </p:nvPr>
        </p:nvSpPr>
        <p:spPr>
          <a:ln/>
        </p:spPr>
      </p:sp>
      <p:sp>
        <p:nvSpPr>
          <p:cNvPr id="51204" name="Rectangle 3">
            <a:extLst>
              <a:ext uri="{FF2B5EF4-FFF2-40B4-BE49-F238E27FC236}">
                <a16:creationId xmlns:a16="http://schemas.microsoft.com/office/drawing/2014/main" id="{688E39A7-C175-6AE6-B644-0EE5426E75BC}"/>
              </a:ext>
            </a:extLst>
          </p:cNvPr>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14503157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CE78ED-5BF5-9D11-B378-92E2742E62DF}"/>
            </a:ext>
          </a:extLst>
        </p:cNvPr>
        <p:cNvGrpSpPr/>
        <p:nvPr/>
      </p:nvGrpSpPr>
      <p:grpSpPr>
        <a:xfrm>
          <a:off x="0" y="0"/>
          <a:ext cx="0" cy="0"/>
          <a:chOff x="0" y="0"/>
          <a:chExt cx="0" cy="0"/>
        </a:xfrm>
      </p:grpSpPr>
      <p:sp>
        <p:nvSpPr>
          <p:cNvPr id="51202" name="Rectangle 7">
            <a:extLst>
              <a:ext uri="{FF2B5EF4-FFF2-40B4-BE49-F238E27FC236}">
                <a16:creationId xmlns:a16="http://schemas.microsoft.com/office/drawing/2014/main" id="{6AFD9ED5-BAF8-2A23-35DF-B9E8843894B9}"/>
              </a:ext>
            </a:extLst>
          </p:cNvPr>
          <p:cNvSpPr>
            <a:spLocks noGrp="1" noChangeArrowheads="1"/>
          </p:cNvSpPr>
          <p:nvPr>
            <p:ph type="sldNum" sz="quarter" idx="5"/>
          </p:nvPr>
        </p:nvSpPr>
        <p:spPr>
          <a:noFill/>
        </p:spPr>
        <p:txBody>
          <a:bodyPr/>
          <a:lstStyle/>
          <a:p>
            <a:fld id="{938E6D65-91EC-4C92-9D7F-C228051A2757}" type="slidenum">
              <a:rPr lang="en-US" smtClean="0"/>
              <a:pPr/>
              <a:t>32</a:t>
            </a:fld>
            <a:endParaRPr lang="en-US" dirty="0"/>
          </a:p>
        </p:txBody>
      </p:sp>
      <p:sp>
        <p:nvSpPr>
          <p:cNvPr id="51203" name="Rectangle 2">
            <a:extLst>
              <a:ext uri="{FF2B5EF4-FFF2-40B4-BE49-F238E27FC236}">
                <a16:creationId xmlns:a16="http://schemas.microsoft.com/office/drawing/2014/main" id="{2B3273B4-F4DB-B7F0-770F-AA41983CCCA2}"/>
              </a:ext>
            </a:extLst>
          </p:cNvPr>
          <p:cNvSpPr>
            <a:spLocks noGrp="1" noRot="1" noChangeAspect="1" noChangeArrowheads="1" noTextEdit="1"/>
          </p:cNvSpPr>
          <p:nvPr>
            <p:ph type="sldImg"/>
          </p:nvPr>
        </p:nvSpPr>
        <p:spPr>
          <a:ln/>
        </p:spPr>
      </p:sp>
      <p:sp>
        <p:nvSpPr>
          <p:cNvPr id="51204" name="Rectangle 3">
            <a:extLst>
              <a:ext uri="{FF2B5EF4-FFF2-40B4-BE49-F238E27FC236}">
                <a16:creationId xmlns:a16="http://schemas.microsoft.com/office/drawing/2014/main" id="{35CF561D-33FC-F81C-9342-7F4863C88FAA}"/>
              </a:ext>
            </a:extLst>
          </p:cNvPr>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419083711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2A198F7-95A8-471C-92DE-3E7ED129F46D}" type="slidenum">
              <a:rPr lang="en-US" smtClean="0"/>
              <a:t>33</a:t>
            </a:fld>
            <a:endParaRPr lang="en-US"/>
          </a:p>
        </p:txBody>
      </p:sp>
    </p:spTree>
    <p:extLst>
      <p:ext uri="{BB962C8B-B14F-4D97-AF65-F5344CB8AC3E}">
        <p14:creationId xmlns:p14="http://schemas.microsoft.com/office/powerpoint/2010/main" val="8161783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2A198F7-95A8-471C-92DE-3E7ED129F46D}" type="slidenum">
              <a:rPr lang="en-US" smtClean="0"/>
              <a:t>4</a:t>
            </a:fld>
            <a:endParaRPr lang="en-US"/>
          </a:p>
        </p:txBody>
      </p:sp>
    </p:spTree>
    <p:extLst>
      <p:ext uri="{BB962C8B-B14F-4D97-AF65-F5344CB8AC3E}">
        <p14:creationId xmlns:p14="http://schemas.microsoft.com/office/powerpoint/2010/main" val="16474144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2A198F7-95A8-471C-92DE-3E7ED129F46D}" type="slidenum">
              <a:rPr lang="en-US" smtClean="0"/>
              <a:t>5</a:t>
            </a:fld>
            <a:endParaRPr lang="en-US"/>
          </a:p>
        </p:txBody>
      </p:sp>
    </p:spTree>
    <p:extLst>
      <p:ext uri="{BB962C8B-B14F-4D97-AF65-F5344CB8AC3E}">
        <p14:creationId xmlns:p14="http://schemas.microsoft.com/office/powerpoint/2010/main" val="10453968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2A198F7-95A8-471C-92DE-3E7ED129F46D}" type="slidenum">
              <a:rPr lang="en-US" smtClean="0"/>
              <a:t>6</a:t>
            </a:fld>
            <a:endParaRPr lang="en-US"/>
          </a:p>
        </p:txBody>
      </p:sp>
    </p:spTree>
    <p:extLst>
      <p:ext uri="{BB962C8B-B14F-4D97-AF65-F5344CB8AC3E}">
        <p14:creationId xmlns:p14="http://schemas.microsoft.com/office/powerpoint/2010/main" val="34964052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2A198F7-95A8-471C-92DE-3E7ED129F46D}" type="slidenum">
              <a:rPr lang="en-US" smtClean="0"/>
              <a:t>7</a:t>
            </a:fld>
            <a:endParaRPr lang="en-US"/>
          </a:p>
        </p:txBody>
      </p:sp>
    </p:spTree>
    <p:extLst>
      <p:ext uri="{BB962C8B-B14F-4D97-AF65-F5344CB8AC3E}">
        <p14:creationId xmlns:p14="http://schemas.microsoft.com/office/powerpoint/2010/main" val="10309035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2A198F7-95A8-471C-92DE-3E7ED129F46D}" type="slidenum">
              <a:rPr lang="en-US" smtClean="0"/>
              <a:t>8</a:t>
            </a:fld>
            <a:endParaRPr lang="en-US"/>
          </a:p>
        </p:txBody>
      </p:sp>
    </p:spTree>
    <p:extLst>
      <p:ext uri="{BB962C8B-B14F-4D97-AF65-F5344CB8AC3E}">
        <p14:creationId xmlns:p14="http://schemas.microsoft.com/office/powerpoint/2010/main" val="37685871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2A198F7-95A8-471C-92DE-3E7ED129F46D}" type="slidenum">
              <a:rPr lang="en-US" smtClean="0"/>
              <a:t>9</a:t>
            </a:fld>
            <a:endParaRPr lang="en-US"/>
          </a:p>
        </p:txBody>
      </p:sp>
    </p:spTree>
    <p:extLst>
      <p:ext uri="{BB962C8B-B14F-4D97-AF65-F5344CB8AC3E}">
        <p14:creationId xmlns:p14="http://schemas.microsoft.com/office/powerpoint/2010/main" val="22533824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Master" Target="../slideMasters/slideMaster1.xml"/><Relationship Id="rId5" Type="http://schemas.openxmlformats.org/officeDocument/2006/relationships/image" Target="../media/image20.sv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Master" Target="../slideMasters/slideMaster1.xml"/><Relationship Id="rId5" Type="http://schemas.openxmlformats.org/officeDocument/2006/relationships/image" Target="../media/image20.svg"/><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tx2"/>
        </a:solid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EF639823-D092-74B8-F742-71ACA226B4C6}"/>
              </a:ext>
            </a:extLst>
          </p:cNvPr>
          <p:cNvPicPr>
            <a:picLocks noChangeAspect="1"/>
          </p:cNvPicPr>
          <p:nvPr userDrawn="1"/>
        </p:nvPicPr>
        <p:blipFill>
          <a:blip r:embed="rId2">
            <a:extLst>
              <a:ext uri="{96DAC541-7B7A-43D3-8B79-37D633B846F1}">
                <asvg:svgBlip xmlns:asvg="http://schemas.microsoft.com/office/drawing/2016/SVG/main" r:embed="rId3"/>
              </a:ext>
            </a:extLst>
          </a:blip>
          <a:srcRect r="50000" b="51299"/>
          <a:stretch/>
        </p:blipFill>
        <p:spPr>
          <a:xfrm>
            <a:off x="1188721" y="0"/>
            <a:ext cx="7955280" cy="6858000"/>
          </a:xfrm>
          <a:prstGeom prst="rect">
            <a:avLst/>
          </a:prstGeom>
        </p:spPr>
      </p:pic>
      <p:sp>
        <p:nvSpPr>
          <p:cNvPr id="2" name="Title 1"/>
          <p:cNvSpPr>
            <a:spLocks noGrp="1"/>
          </p:cNvSpPr>
          <p:nvPr>
            <p:ph type="ctrTitle"/>
          </p:nvPr>
        </p:nvSpPr>
        <p:spPr>
          <a:xfrm>
            <a:off x="304801" y="3292741"/>
            <a:ext cx="5638800" cy="1483368"/>
          </a:xfrm>
        </p:spPr>
        <p:txBody>
          <a:bodyPr anchor="b"/>
          <a:lstStyle>
            <a:lvl1pPr algn="l">
              <a:defRPr sz="560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304801" y="5049476"/>
            <a:ext cx="5638800" cy="1084629"/>
          </a:xfrm>
        </p:spPr>
        <p:txBody>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11" name="Graphic 10">
            <a:extLst>
              <a:ext uri="{FF2B5EF4-FFF2-40B4-BE49-F238E27FC236}">
                <a16:creationId xmlns:a16="http://schemas.microsoft.com/office/drawing/2014/main" id="{DD8D1224-26D8-8E4F-5339-6CC5FFC3CFB3}"/>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314866" y="486032"/>
            <a:ext cx="1143000" cy="1025496"/>
          </a:xfrm>
          <a:prstGeom prst="rect">
            <a:avLst/>
          </a:prstGeom>
        </p:spPr>
      </p:pic>
      <p:sp>
        <p:nvSpPr>
          <p:cNvPr id="12" name="Date Placeholder 32">
            <a:extLst>
              <a:ext uri="{FF2B5EF4-FFF2-40B4-BE49-F238E27FC236}">
                <a16:creationId xmlns:a16="http://schemas.microsoft.com/office/drawing/2014/main" id="{C8A814AB-3FB9-86B5-106C-B25773EC32EF}"/>
              </a:ext>
            </a:extLst>
          </p:cNvPr>
          <p:cNvSpPr>
            <a:spLocks noGrp="1"/>
          </p:cNvSpPr>
          <p:nvPr>
            <p:ph type="dt" sz="half" idx="2"/>
          </p:nvPr>
        </p:nvSpPr>
        <p:spPr>
          <a:xfrm>
            <a:off x="314866" y="2787276"/>
            <a:ext cx="2057400" cy="365125"/>
          </a:xfrm>
          <a:prstGeom prst="rect">
            <a:avLst/>
          </a:prstGeom>
        </p:spPr>
        <p:txBody>
          <a:bodyPr vert="horz" lIns="0" tIns="0" rIns="0" bIns="0" rtlCol="0" anchor="ctr"/>
          <a:lstStyle>
            <a:lvl1pPr algn="l">
              <a:defRPr sz="1600">
                <a:solidFill>
                  <a:schemeClr val="bg1"/>
                </a:solidFill>
              </a:defRPr>
            </a:lvl1pPr>
          </a:lstStyle>
          <a:p>
            <a:endParaRPr lang="en-US"/>
          </a:p>
        </p:txBody>
      </p:sp>
      <p:sp>
        <p:nvSpPr>
          <p:cNvPr id="4" name="TextBox 3">
            <a:extLst>
              <a:ext uri="{FF2B5EF4-FFF2-40B4-BE49-F238E27FC236}">
                <a16:creationId xmlns:a16="http://schemas.microsoft.com/office/drawing/2014/main" id="{5850A645-3CD6-2897-4100-B64C111FEB3E}"/>
              </a:ext>
            </a:extLst>
          </p:cNvPr>
          <p:cNvSpPr txBox="1"/>
          <p:nvPr userDrawn="1"/>
        </p:nvSpPr>
        <p:spPr>
          <a:xfrm>
            <a:off x="377908" y="6534215"/>
            <a:ext cx="2590800" cy="184666"/>
          </a:xfrm>
          <a:prstGeom prst="rect">
            <a:avLst/>
          </a:prstGeom>
          <a:noFill/>
        </p:spPr>
        <p:txBody>
          <a:bodyPr wrap="square" lIns="0" rIns="0" rtlCol="0">
            <a:spAutoFit/>
          </a:bodyPr>
          <a:lstStyle/>
          <a:p>
            <a:pPr eaLnBrk="0" hangingPunct="0">
              <a:spcBef>
                <a:spcPct val="50000"/>
              </a:spcBef>
            </a:pPr>
            <a:r>
              <a:rPr lang="en-US" sz="600" b="1" dirty="0">
                <a:solidFill>
                  <a:schemeClr val="bg1"/>
                </a:solidFill>
                <a:latin typeface="Arial" pitchFamily="34" charset="0"/>
                <a:cs typeface="Arial" pitchFamily="34" charset="0"/>
              </a:rPr>
              <a:t>© 2025 Dechert</a:t>
            </a:r>
            <a:r>
              <a:rPr lang="en-US" sz="600" b="1" baseline="0" dirty="0">
                <a:solidFill>
                  <a:schemeClr val="bg1"/>
                </a:solidFill>
                <a:latin typeface="Arial" pitchFamily="34" charset="0"/>
                <a:cs typeface="Arial" pitchFamily="34" charset="0"/>
              </a:rPr>
              <a:t> LLP</a:t>
            </a:r>
            <a:endParaRPr lang="en-US" sz="6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407441248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pos="374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 Color">
    <p:bg>
      <p:bgPr>
        <a:solidFill>
          <a:schemeClr val="accent1"/>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4E21119-EFAF-2E3C-C972-51191278335D}"/>
              </a:ext>
            </a:extLst>
          </p:cNvPr>
          <p:cNvGrpSpPr/>
          <p:nvPr userDrawn="1"/>
        </p:nvGrpSpPr>
        <p:grpSpPr>
          <a:xfrm>
            <a:off x="0" y="0"/>
            <a:ext cx="9144000" cy="6858003"/>
            <a:chOff x="0" y="0"/>
            <a:chExt cx="9144000" cy="6858003"/>
          </a:xfrm>
        </p:grpSpPr>
        <p:sp>
          <p:nvSpPr>
            <p:cNvPr id="9" name="Rectangle 8">
              <a:extLst>
                <a:ext uri="{FF2B5EF4-FFF2-40B4-BE49-F238E27FC236}">
                  <a16:creationId xmlns:a16="http://schemas.microsoft.com/office/drawing/2014/main" id="{1EB30016-B145-3BEA-1A78-947BFF1B7F1C}"/>
                </a:ext>
              </a:extLst>
            </p:cNvPr>
            <p:cNvSpPr/>
            <p:nvPr userDrawn="1"/>
          </p:nvSpPr>
          <p:spPr>
            <a:xfrm>
              <a:off x="0" y="2666726"/>
              <a:ext cx="2894120" cy="40748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sp>
          <p:nvSpPr>
            <p:cNvPr id="10" name="Rectangle 9">
              <a:extLst>
                <a:ext uri="{FF2B5EF4-FFF2-40B4-BE49-F238E27FC236}">
                  <a16:creationId xmlns:a16="http://schemas.microsoft.com/office/drawing/2014/main" id="{BD8705DF-CA7C-1496-0528-983FD3CB0661}"/>
                </a:ext>
              </a:extLst>
            </p:cNvPr>
            <p:cNvSpPr/>
            <p:nvPr userDrawn="1"/>
          </p:nvSpPr>
          <p:spPr>
            <a:xfrm>
              <a:off x="0" y="0"/>
              <a:ext cx="9144000" cy="47850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pic>
          <p:nvPicPr>
            <p:cNvPr id="13" name="Graphic 12">
              <a:extLst>
                <a:ext uri="{FF2B5EF4-FFF2-40B4-BE49-F238E27FC236}">
                  <a16:creationId xmlns:a16="http://schemas.microsoft.com/office/drawing/2014/main" id="{AD7B5754-4ED7-5C82-924B-12A81ACC4F52}"/>
                </a:ext>
              </a:extLst>
            </p:cNvPr>
            <p:cNvPicPr>
              <a:picLocks noChangeAspect="1"/>
            </p:cNvPicPr>
            <p:nvPr userDrawn="1"/>
          </p:nvPicPr>
          <p:blipFill>
            <a:blip r:embed="rId2">
              <a:extLst>
                <a:ext uri="{96DAC541-7B7A-43D3-8B79-37D633B846F1}">
                  <asvg:svgBlip xmlns:asvg="http://schemas.microsoft.com/office/drawing/2016/SVG/main" r:embed="rId3"/>
                </a:ext>
              </a:extLst>
            </a:blip>
            <a:srcRect l="27135" t="50848" r="15385" b="-1106"/>
            <a:stretch/>
          </p:blipFill>
          <p:spPr>
            <a:xfrm>
              <a:off x="2883856" y="1537568"/>
              <a:ext cx="6260144" cy="5320435"/>
            </a:xfrm>
            <a:prstGeom prst="rect">
              <a:avLst/>
            </a:prstGeom>
          </p:spPr>
        </p:pic>
      </p:gr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04800" y="1595769"/>
            <a:ext cx="8534400" cy="449580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r>
              <a:rPr lang="en-US"/>
              <a:t>October 3, 2025 / Offshore Developments</a:t>
            </a:r>
            <a:endParaRPr lang="en-US" dirty="0"/>
          </a:p>
        </p:txBody>
      </p:sp>
      <p:sp>
        <p:nvSpPr>
          <p:cNvPr id="6" name="Slide Number Placeholder 5"/>
          <p:cNvSpPr>
            <a:spLocks noGrp="1"/>
          </p:cNvSpPr>
          <p:nvPr>
            <p:ph type="sldNum" sz="quarter" idx="12"/>
          </p:nvPr>
        </p:nvSpPr>
        <p:spPr/>
        <p:txBody>
          <a:bodyPr/>
          <a:lstStyle/>
          <a:p>
            <a:fld id="{CDA23A1D-A66F-4A90-891E-15FD13DD9177}" type="slidenum">
              <a:rPr lang="en-US" smtClean="0"/>
              <a:t>‹#›</a:t>
            </a:fld>
            <a:endParaRPr lang="en-US"/>
          </a:p>
        </p:txBody>
      </p:sp>
      <p:pic>
        <p:nvPicPr>
          <p:cNvPr id="7" name="Graphic 6">
            <a:extLst>
              <a:ext uri="{FF2B5EF4-FFF2-40B4-BE49-F238E27FC236}">
                <a16:creationId xmlns:a16="http://schemas.microsoft.com/office/drawing/2014/main" id="{2A8D1A96-A814-8223-D640-79B32B24614F}"/>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398936" y="6263914"/>
            <a:ext cx="440267" cy="395006"/>
          </a:xfrm>
          <a:prstGeom prst="rect">
            <a:avLst/>
          </a:prstGeom>
        </p:spPr>
      </p:pic>
      <p:sp>
        <p:nvSpPr>
          <p:cNvPr id="11" name="Text Placeholder 9">
            <a:extLst>
              <a:ext uri="{FF2B5EF4-FFF2-40B4-BE49-F238E27FC236}">
                <a16:creationId xmlns:a16="http://schemas.microsoft.com/office/drawing/2014/main" id="{8E4771A9-A148-37DB-BFDF-884407DDD350}"/>
              </a:ext>
            </a:extLst>
          </p:cNvPr>
          <p:cNvSpPr>
            <a:spLocks noGrp="1"/>
          </p:cNvSpPr>
          <p:nvPr>
            <p:ph type="body" sz="quarter" idx="14"/>
          </p:nvPr>
        </p:nvSpPr>
        <p:spPr>
          <a:xfrm>
            <a:off x="304800" y="1020871"/>
            <a:ext cx="8534400" cy="355167"/>
          </a:xfrm>
        </p:spPr>
        <p:txBody>
          <a:bodyPr anchor="b"/>
          <a:lstStyle>
            <a:lvl1pPr>
              <a:lnSpc>
                <a:spcPct val="90000"/>
              </a:lnSpc>
              <a:spcAft>
                <a:spcPts val="0"/>
              </a:spcAft>
              <a:defRPr sz="1800" b="1">
                <a:solidFill>
                  <a:schemeClr val="accent1"/>
                </a:solidFill>
              </a:defRPr>
            </a:lvl1pPr>
            <a:lvl2pPr marL="0" indent="0">
              <a:lnSpc>
                <a:spcPct val="90000"/>
              </a:lnSpc>
              <a:spcAft>
                <a:spcPts val="0"/>
              </a:spcAft>
              <a:buNone/>
              <a:defRPr sz="1800">
                <a:solidFill>
                  <a:schemeClr val="accent1"/>
                </a:solidFill>
              </a:defRPr>
            </a:lvl2pPr>
            <a:lvl3pPr marL="114300" indent="-112713">
              <a:lnSpc>
                <a:spcPct val="90000"/>
              </a:lnSpc>
              <a:spcAft>
                <a:spcPts val="0"/>
              </a:spcAft>
              <a:defRPr sz="1800"/>
            </a:lvl3pPr>
            <a:lvl4pPr marL="228600" indent="-114300">
              <a:lnSpc>
                <a:spcPct val="90000"/>
              </a:lnSpc>
              <a:spcAft>
                <a:spcPts val="0"/>
              </a:spcAft>
              <a:defRPr sz="1400"/>
            </a:lvl4pPr>
            <a:lvl5pPr marL="342900" indent="-114300">
              <a:lnSpc>
                <a:spcPct val="90000"/>
              </a:lnSpc>
              <a:spcAft>
                <a:spcPts val="0"/>
              </a:spcAft>
              <a:defRPr sz="1200"/>
            </a:lvl5pPr>
          </a:lstStyle>
          <a:p>
            <a:pPr lvl="0"/>
            <a:r>
              <a:rPr lang="en-US" dirty="0"/>
              <a:t>Click to edit Master text styles</a:t>
            </a:r>
          </a:p>
        </p:txBody>
      </p:sp>
      <p:cxnSp>
        <p:nvCxnSpPr>
          <p:cNvPr id="12" name="Straight Connector 11">
            <a:extLst>
              <a:ext uri="{FF2B5EF4-FFF2-40B4-BE49-F238E27FC236}">
                <a16:creationId xmlns:a16="http://schemas.microsoft.com/office/drawing/2014/main" id="{EC33C738-C4CC-CD08-9F3C-26FC42AB6AF1}"/>
              </a:ext>
            </a:extLst>
          </p:cNvPr>
          <p:cNvCxnSpPr>
            <a:cxnSpLocks/>
          </p:cNvCxnSpPr>
          <p:nvPr userDrawn="1"/>
        </p:nvCxnSpPr>
        <p:spPr>
          <a:xfrm>
            <a:off x="304800" y="978334"/>
            <a:ext cx="8534400" cy="0"/>
          </a:xfrm>
          <a:prstGeom prst="line">
            <a:avLst/>
          </a:prstGeom>
          <a:noFill/>
          <a:ln w="12700" cap="sq" cmpd="sng" algn="ctr">
            <a:solidFill>
              <a:schemeClr val="accent2"/>
            </a:solidFill>
            <a:prstDash val="solid"/>
            <a:miter lim="800000"/>
          </a:ln>
          <a:effectLst/>
        </p:spPr>
      </p:cxnSp>
    </p:spTree>
    <p:extLst>
      <p:ext uri="{BB962C8B-B14F-4D97-AF65-F5344CB8AC3E}">
        <p14:creationId xmlns:p14="http://schemas.microsoft.com/office/powerpoint/2010/main" val="494871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 and Content + Color">
    <p:bg>
      <p:bgPr>
        <a:solidFill>
          <a:schemeClr val="accent1"/>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4E21119-EFAF-2E3C-C972-51191278335D}"/>
              </a:ext>
            </a:extLst>
          </p:cNvPr>
          <p:cNvGrpSpPr/>
          <p:nvPr userDrawn="1"/>
        </p:nvGrpSpPr>
        <p:grpSpPr>
          <a:xfrm>
            <a:off x="0" y="0"/>
            <a:ext cx="9144000" cy="6858003"/>
            <a:chOff x="0" y="0"/>
            <a:chExt cx="9144000" cy="6858003"/>
          </a:xfrm>
        </p:grpSpPr>
        <p:sp>
          <p:nvSpPr>
            <p:cNvPr id="9" name="Rectangle 8">
              <a:extLst>
                <a:ext uri="{FF2B5EF4-FFF2-40B4-BE49-F238E27FC236}">
                  <a16:creationId xmlns:a16="http://schemas.microsoft.com/office/drawing/2014/main" id="{1EB30016-B145-3BEA-1A78-947BFF1B7F1C}"/>
                </a:ext>
              </a:extLst>
            </p:cNvPr>
            <p:cNvSpPr/>
            <p:nvPr userDrawn="1"/>
          </p:nvSpPr>
          <p:spPr>
            <a:xfrm>
              <a:off x="0" y="2666726"/>
              <a:ext cx="2894120" cy="40748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sp>
          <p:nvSpPr>
            <p:cNvPr id="10" name="Rectangle 9">
              <a:extLst>
                <a:ext uri="{FF2B5EF4-FFF2-40B4-BE49-F238E27FC236}">
                  <a16:creationId xmlns:a16="http://schemas.microsoft.com/office/drawing/2014/main" id="{BD8705DF-CA7C-1496-0528-983FD3CB0661}"/>
                </a:ext>
              </a:extLst>
            </p:cNvPr>
            <p:cNvSpPr/>
            <p:nvPr userDrawn="1"/>
          </p:nvSpPr>
          <p:spPr>
            <a:xfrm>
              <a:off x="0" y="0"/>
              <a:ext cx="9144000" cy="47850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pic>
          <p:nvPicPr>
            <p:cNvPr id="13" name="Graphic 12">
              <a:extLst>
                <a:ext uri="{FF2B5EF4-FFF2-40B4-BE49-F238E27FC236}">
                  <a16:creationId xmlns:a16="http://schemas.microsoft.com/office/drawing/2014/main" id="{AD7B5754-4ED7-5C82-924B-12A81ACC4F52}"/>
                </a:ext>
              </a:extLst>
            </p:cNvPr>
            <p:cNvPicPr>
              <a:picLocks noChangeAspect="1"/>
            </p:cNvPicPr>
            <p:nvPr userDrawn="1"/>
          </p:nvPicPr>
          <p:blipFill>
            <a:blip r:embed="rId2">
              <a:extLst>
                <a:ext uri="{96DAC541-7B7A-43D3-8B79-37D633B846F1}">
                  <asvg:svgBlip xmlns:asvg="http://schemas.microsoft.com/office/drawing/2016/SVG/main" r:embed="rId3"/>
                </a:ext>
              </a:extLst>
            </a:blip>
            <a:srcRect l="27135" t="50848" r="15385" b="-1106"/>
            <a:stretch/>
          </p:blipFill>
          <p:spPr>
            <a:xfrm>
              <a:off x="2883856" y="1537568"/>
              <a:ext cx="6260144" cy="5320435"/>
            </a:xfrm>
            <a:prstGeom prst="rect">
              <a:avLst/>
            </a:prstGeom>
          </p:spPr>
        </p:pic>
      </p:gr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04800" y="1130061"/>
            <a:ext cx="8534400" cy="502129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r>
              <a:rPr lang="en-US"/>
              <a:t>October 3, 2025 / Offshore Developments</a:t>
            </a:r>
            <a:endParaRPr lang="en-US" dirty="0"/>
          </a:p>
        </p:txBody>
      </p:sp>
      <p:sp>
        <p:nvSpPr>
          <p:cNvPr id="6" name="Slide Number Placeholder 5"/>
          <p:cNvSpPr>
            <a:spLocks noGrp="1"/>
          </p:cNvSpPr>
          <p:nvPr>
            <p:ph type="sldNum" sz="quarter" idx="12"/>
          </p:nvPr>
        </p:nvSpPr>
        <p:spPr/>
        <p:txBody>
          <a:bodyPr/>
          <a:lstStyle/>
          <a:p>
            <a:fld id="{CDA23A1D-A66F-4A90-891E-15FD13DD9177}" type="slidenum">
              <a:rPr lang="en-US" smtClean="0"/>
              <a:t>‹#›</a:t>
            </a:fld>
            <a:endParaRPr lang="en-US"/>
          </a:p>
        </p:txBody>
      </p:sp>
      <p:pic>
        <p:nvPicPr>
          <p:cNvPr id="7" name="Graphic 6">
            <a:extLst>
              <a:ext uri="{FF2B5EF4-FFF2-40B4-BE49-F238E27FC236}">
                <a16:creationId xmlns:a16="http://schemas.microsoft.com/office/drawing/2014/main" id="{2A8D1A96-A814-8223-D640-79B32B24614F}"/>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398936" y="6263914"/>
            <a:ext cx="440267" cy="395006"/>
          </a:xfrm>
          <a:prstGeom prst="rect">
            <a:avLst/>
          </a:prstGeom>
        </p:spPr>
      </p:pic>
      <p:cxnSp>
        <p:nvCxnSpPr>
          <p:cNvPr id="12" name="Straight Connector 11">
            <a:extLst>
              <a:ext uri="{FF2B5EF4-FFF2-40B4-BE49-F238E27FC236}">
                <a16:creationId xmlns:a16="http://schemas.microsoft.com/office/drawing/2014/main" id="{EC33C738-C4CC-CD08-9F3C-26FC42AB6AF1}"/>
              </a:ext>
            </a:extLst>
          </p:cNvPr>
          <p:cNvCxnSpPr>
            <a:cxnSpLocks/>
          </p:cNvCxnSpPr>
          <p:nvPr userDrawn="1"/>
        </p:nvCxnSpPr>
        <p:spPr>
          <a:xfrm>
            <a:off x="304800" y="978334"/>
            <a:ext cx="8534400" cy="0"/>
          </a:xfrm>
          <a:prstGeom prst="line">
            <a:avLst/>
          </a:prstGeom>
          <a:noFill/>
          <a:ln w="12700" cap="sq" cmpd="sng" algn="ctr">
            <a:solidFill>
              <a:schemeClr val="accent2"/>
            </a:solidFill>
            <a:prstDash val="solid"/>
            <a:miter lim="800000"/>
          </a:ln>
          <a:effectLst/>
        </p:spPr>
      </p:cxnSp>
    </p:spTree>
    <p:extLst>
      <p:ext uri="{BB962C8B-B14F-4D97-AF65-F5344CB8AC3E}">
        <p14:creationId xmlns:p14="http://schemas.microsoft.com/office/powerpoint/2010/main" val="39810666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and Content Dark Background + Color">
    <p:bg>
      <p:bgPr>
        <a:solidFill>
          <a:schemeClr val="bg1"/>
        </a:solidFill>
        <a:effectLst/>
      </p:bgPr>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644A9A23-ED45-6B6C-24AB-B61E5F9939FC}"/>
              </a:ext>
            </a:extLst>
          </p:cNvPr>
          <p:cNvGrpSpPr/>
          <p:nvPr userDrawn="1"/>
        </p:nvGrpSpPr>
        <p:grpSpPr>
          <a:xfrm>
            <a:off x="0" y="0"/>
            <a:ext cx="9144000" cy="6858003"/>
            <a:chOff x="0" y="0"/>
            <a:chExt cx="9144000" cy="6858003"/>
          </a:xfrm>
          <a:solidFill>
            <a:schemeClr val="tx2"/>
          </a:solidFill>
        </p:grpSpPr>
        <p:sp>
          <p:nvSpPr>
            <p:cNvPr id="8" name="Rectangle 7">
              <a:extLst>
                <a:ext uri="{FF2B5EF4-FFF2-40B4-BE49-F238E27FC236}">
                  <a16:creationId xmlns:a16="http://schemas.microsoft.com/office/drawing/2014/main" id="{C20D56C0-A2E9-855D-5BCB-B0CBB47CFF97}"/>
                </a:ext>
              </a:extLst>
            </p:cNvPr>
            <p:cNvSpPr/>
            <p:nvPr userDrawn="1"/>
          </p:nvSpPr>
          <p:spPr>
            <a:xfrm>
              <a:off x="0" y="2666726"/>
              <a:ext cx="2894120" cy="4074849"/>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sp>
          <p:nvSpPr>
            <p:cNvPr id="10" name="Rectangle 9">
              <a:extLst>
                <a:ext uri="{FF2B5EF4-FFF2-40B4-BE49-F238E27FC236}">
                  <a16:creationId xmlns:a16="http://schemas.microsoft.com/office/drawing/2014/main" id="{E570D52A-A5E5-3F60-A49F-53963F9B0EAF}"/>
                </a:ext>
              </a:extLst>
            </p:cNvPr>
            <p:cNvSpPr/>
            <p:nvPr userDrawn="1"/>
          </p:nvSpPr>
          <p:spPr>
            <a:xfrm>
              <a:off x="0" y="0"/>
              <a:ext cx="9144000" cy="4785064"/>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pic>
          <p:nvPicPr>
            <p:cNvPr id="13" name="Graphic 12">
              <a:extLst>
                <a:ext uri="{FF2B5EF4-FFF2-40B4-BE49-F238E27FC236}">
                  <a16:creationId xmlns:a16="http://schemas.microsoft.com/office/drawing/2014/main" id="{EA8CBC65-97B3-66FF-020B-A4DB3950F092}"/>
                </a:ext>
              </a:extLst>
            </p:cNvPr>
            <p:cNvPicPr>
              <a:picLocks noChangeAspect="1"/>
            </p:cNvPicPr>
            <p:nvPr userDrawn="1"/>
          </p:nvPicPr>
          <p:blipFill>
            <a:blip r:embed="rId2">
              <a:extLst>
                <a:ext uri="{96DAC541-7B7A-43D3-8B79-37D633B846F1}">
                  <asvg:svgBlip xmlns:asvg="http://schemas.microsoft.com/office/drawing/2016/SVG/main" r:embed="rId3"/>
                </a:ext>
              </a:extLst>
            </a:blip>
            <a:srcRect l="27135" t="50848" r="15385" b="-1106"/>
            <a:stretch/>
          </p:blipFill>
          <p:spPr>
            <a:xfrm>
              <a:off x="2883856" y="1537568"/>
              <a:ext cx="6260144" cy="5320435"/>
            </a:xfrm>
            <a:prstGeom prst="rect">
              <a:avLst/>
            </a:prstGeom>
          </p:spPr>
        </p:pic>
      </p:grpSp>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a:t>October 3, 2025 / Offshore Developments</a:t>
            </a:r>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CDA23A1D-A66F-4A90-891E-15FD13DD9177}" type="slidenum">
              <a:rPr lang="en-US" smtClean="0"/>
              <a:pPr/>
              <a:t>‹#›</a:t>
            </a:fld>
            <a:endParaRPr lang="en-US"/>
          </a:p>
        </p:txBody>
      </p:sp>
      <p:sp>
        <p:nvSpPr>
          <p:cNvPr id="11" name="Text Placeholder 9">
            <a:extLst>
              <a:ext uri="{FF2B5EF4-FFF2-40B4-BE49-F238E27FC236}">
                <a16:creationId xmlns:a16="http://schemas.microsoft.com/office/drawing/2014/main" id="{8E4771A9-A148-37DB-BFDF-884407DDD350}"/>
              </a:ext>
            </a:extLst>
          </p:cNvPr>
          <p:cNvSpPr>
            <a:spLocks noGrp="1"/>
          </p:cNvSpPr>
          <p:nvPr>
            <p:ph type="body" sz="quarter" idx="14"/>
          </p:nvPr>
        </p:nvSpPr>
        <p:spPr>
          <a:xfrm>
            <a:off x="304800" y="978339"/>
            <a:ext cx="8534400" cy="355167"/>
          </a:xfrm>
        </p:spPr>
        <p:txBody>
          <a:bodyPr anchor="b"/>
          <a:lstStyle>
            <a:lvl1pPr>
              <a:lnSpc>
                <a:spcPct val="90000"/>
              </a:lnSpc>
              <a:spcAft>
                <a:spcPts val="0"/>
              </a:spcAft>
              <a:defRPr sz="1800" b="1">
                <a:solidFill>
                  <a:schemeClr val="bg1"/>
                </a:solidFill>
              </a:defRPr>
            </a:lvl1pPr>
            <a:lvl2pPr marL="0" indent="0">
              <a:lnSpc>
                <a:spcPct val="90000"/>
              </a:lnSpc>
              <a:spcAft>
                <a:spcPts val="0"/>
              </a:spcAft>
              <a:buNone/>
              <a:defRPr sz="1800">
                <a:solidFill>
                  <a:schemeClr val="accent1"/>
                </a:solidFill>
              </a:defRPr>
            </a:lvl2pPr>
            <a:lvl3pPr marL="114300" indent="-112713">
              <a:lnSpc>
                <a:spcPct val="90000"/>
              </a:lnSpc>
              <a:spcAft>
                <a:spcPts val="0"/>
              </a:spcAft>
              <a:defRPr sz="1800"/>
            </a:lvl3pPr>
            <a:lvl4pPr marL="228600" indent="-114300">
              <a:lnSpc>
                <a:spcPct val="90000"/>
              </a:lnSpc>
              <a:spcAft>
                <a:spcPts val="0"/>
              </a:spcAft>
              <a:defRPr sz="1400"/>
            </a:lvl4pPr>
            <a:lvl5pPr marL="342900" indent="-114300">
              <a:lnSpc>
                <a:spcPct val="90000"/>
              </a:lnSpc>
              <a:spcAft>
                <a:spcPts val="0"/>
              </a:spcAft>
              <a:defRPr sz="1200"/>
            </a:lvl5pPr>
          </a:lstStyle>
          <a:p>
            <a:pPr lvl="0"/>
            <a:r>
              <a:rPr lang="en-US"/>
              <a:t>Click to edit Master text styles</a:t>
            </a:r>
          </a:p>
        </p:txBody>
      </p:sp>
      <p:cxnSp>
        <p:nvCxnSpPr>
          <p:cNvPr id="12" name="Straight Connector 11">
            <a:extLst>
              <a:ext uri="{FF2B5EF4-FFF2-40B4-BE49-F238E27FC236}">
                <a16:creationId xmlns:a16="http://schemas.microsoft.com/office/drawing/2014/main" id="{EC33C738-C4CC-CD08-9F3C-26FC42AB6AF1}"/>
              </a:ext>
            </a:extLst>
          </p:cNvPr>
          <p:cNvCxnSpPr>
            <a:cxnSpLocks/>
          </p:cNvCxnSpPr>
          <p:nvPr userDrawn="1"/>
        </p:nvCxnSpPr>
        <p:spPr>
          <a:xfrm>
            <a:off x="304800" y="978334"/>
            <a:ext cx="8534400" cy="0"/>
          </a:xfrm>
          <a:prstGeom prst="line">
            <a:avLst/>
          </a:prstGeom>
          <a:noFill/>
          <a:ln w="12700" cap="sq" cmpd="sng" algn="ctr">
            <a:solidFill>
              <a:schemeClr val="accent2"/>
            </a:solidFill>
            <a:prstDash val="solid"/>
            <a:miter lim="800000"/>
          </a:ln>
          <a:effectLst/>
        </p:spPr>
      </p:cxnSp>
      <p:pic>
        <p:nvPicPr>
          <p:cNvPr id="9" name="Graphic 8">
            <a:extLst>
              <a:ext uri="{FF2B5EF4-FFF2-40B4-BE49-F238E27FC236}">
                <a16:creationId xmlns:a16="http://schemas.microsoft.com/office/drawing/2014/main" id="{151C6ABA-BC05-6EAA-692C-42BB514D7A63}"/>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398936" y="6263914"/>
            <a:ext cx="440267" cy="395006"/>
          </a:xfrm>
          <a:prstGeom prst="rect">
            <a:avLst/>
          </a:prstGeom>
        </p:spPr>
      </p:pic>
    </p:spTree>
    <p:extLst>
      <p:ext uri="{BB962C8B-B14F-4D97-AF65-F5344CB8AC3E}">
        <p14:creationId xmlns:p14="http://schemas.microsoft.com/office/powerpoint/2010/main" val="38809861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and Content + Pic">
    <p:spTree>
      <p:nvGrpSpPr>
        <p:cNvPr id="1" name=""/>
        <p:cNvGrpSpPr/>
        <p:nvPr/>
      </p:nvGrpSpPr>
      <p:grpSpPr>
        <a:xfrm>
          <a:off x="0" y="0"/>
          <a:ext cx="0" cy="0"/>
          <a:chOff x="0" y="0"/>
          <a:chExt cx="0" cy="0"/>
        </a:xfrm>
      </p:grpSpPr>
      <p:sp>
        <p:nvSpPr>
          <p:cNvPr id="28" name="Picture Placeholder 27">
            <a:extLst>
              <a:ext uri="{FF2B5EF4-FFF2-40B4-BE49-F238E27FC236}">
                <a16:creationId xmlns:a16="http://schemas.microsoft.com/office/drawing/2014/main" id="{48FBC894-C2DF-B423-CF79-26C18F22473B}"/>
              </a:ext>
            </a:extLst>
          </p:cNvPr>
          <p:cNvSpPr>
            <a:spLocks noGrp="1"/>
          </p:cNvSpPr>
          <p:nvPr>
            <p:ph type="pic" sz="quarter" idx="13"/>
          </p:nvPr>
        </p:nvSpPr>
        <p:spPr>
          <a:xfrm>
            <a:off x="5372100" y="-2"/>
            <a:ext cx="3767328" cy="6858002"/>
          </a:xfrm>
          <a:custGeom>
            <a:avLst/>
            <a:gdLst>
              <a:gd name="connsiteX0" fmla="*/ 0 w 3767328"/>
              <a:gd name="connsiteY0" fmla="*/ 0 h 6854958"/>
              <a:gd name="connsiteX1" fmla="*/ 3733907 w 3767328"/>
              <a:gd name="connsiteY1" fmla="*/ 0 h 6854958"/>
              <a:gd name="connsiteX2" fmla="*/ 3767328 w 3767328"/>
              <a:gd name="connsiteY2" fmla="*/ 552 h 6854958"/>
              <a:gd name="connsiteX3" fmla="*/ 3767328 w 3767328"/>
              <a:gd name="connsiteY3" fmla="*/ 6854958 h 6854958"/>
              <a:gd name="connsiteX4" fmla="*/ 1370244 w 3767328"/>
              <a:gd name="connsiteY4" fmla="*/ 6854958 h 6854958"/>
              <a:gd name="connsiteX5" fmla="*/ 1370244 w 3767328"/>
              <a:gd name="connsiteY5" fmla="*/ 1316562 h 6854958"/>
              <a:gd name="connsiteX6" fmla="*/ 0 w 3767328"/>
              <a:gd name="connsiteY6" fmla="*/ 1 h 6854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67328" h="6854958">
                <a:moveTo>
                  <a:pt x="0" y="0"/>
                </a:moveTo>
                <a:lnTo>
                  <a:pt x="3733907" y="0"/>
                </a:lnTo>
                <a:lnTo>
                  <a:pt x="3767328" y="552"/>
                </a:lnTo>
                <a:lnTo>
                  <a:pt x="3767328" y="6854958"/>
                </a:lnTo>
                <a:lnTo>
                  <a:pt x="1370244" y="6854958"/>
                </a:lnTo>
                <a:lnTo>
                  <a:pt x="1370244" y="1316562"/>
                </a:lnTo>
                <a:lnTo>
                  <a:pt x="0" y="1"/>
                </a:lnTo>
                <a:close/>
              </a:path>
            </a:pathLst>
          </a:custGeom>
          <a:pattFill prst="ltUpDiag">
            <a:fgClr>
              <a:schemeClr val="accent3"/>
            </a:fgClr>
            <a:bgClr>
              <a:schemeClr val="bg1"/>
            </a:bgClr>
          </a:pattFill>
        </p:spPr>
        <p:txBody>
          <a:bodyPr wrap="square">
            <a:noAutofit/>
          </a:bodyPr>
          <a:lstStyle/>
          <a:p>
            <a:r>
              <a:rPr lang="en-US"/>
              <a:t>Click icon to add picture</a:t>
            </a:r>
            <a:endParaRPr lang="en-US" dirty="0"/>
          </a:p>
        </p:txBody>
      </p:sp>
      <p:sp>
        <p:nvSpPr>
          <p:cNvPr id="2" name="Title 1"/>
          <p:cNvSpPr>
            <a:spLocks noGrp="1"/>
          </p:cNvSpPr>
          <p:nvPr>
            <p:ph type="title" hasCustomPrompt="1"/>
          </p:nvPr>
        </p:nvSpPr>
        <p:spPr>
          <a:xfrm>
            <a:off x="304801" y="419100"/>
            <a:ext cx="5070201" cy="914400"/>
          </a:xfrm>
        </p:spPr>
        <p:txBody>
          <a:bodyPr/>
          <a:lstStyle/>
          <a:p>
            <a:r>
              <a:rPr lang="en-US" dirty="0"/>
              <a:t>Click to edit title style</a:t>
            </a:r>
          </a:p>
        </p:txBody>
      </p:sp>
      <p:sp>
        <p:nvSpPr>
          <p:cNvPr id="3" name="Content Placeholder 2"/>
          <p:cNvSpPr>
            <a:spLocks noGrp="1"/>
          </p:cNvSpPr>
          <p:nvPr>
            <p:ph idx="1"/>
          </p:nvPr>
        </p:nvSpPr>
        <p:spPr>
          <a:xfrm>
            <a:off x="304801" y="1595769"/>
            <a:ext cx="5070201" cy="4495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en-US"/>
              <a:t>October 3, 2025 / Offshore Developments</a:t>
            </a:r>
            <a:endParaRPr lang="en-US" dirty="0"/>
          </a:p>
        </p:txBody>
      </p:sp>
      <p:sp>
        <p:nvSpPr>
          <p:cNvPr id="6" name="Slide Number Placeholder 5"/>
          <p:cNvSpPr>
            <a:spLocks noGrp="1"/>
          </p:cNvSpPr>
          <p:nvPr>
            <p:ph type="sldNum" sz="quarter" idx="12"/>
          </p:nvPr>
        </p:nvSpPr>
        <p:spPr/>
        <p:txBody>
          <a:bodyPr/>
          <a:lstStyle/>
          <a:p>
            <a:fld id="{CDA23A1D-A66F-4A90-891E-15FD13DD9177}" type="slidenum">
              <a:rPr lang="en-US" smtClean="0"/>
              <a:t>‹#›</a:t>
            </a:fld>
            <a:endParaRPr lang="en-US"/>
          </a:p>
        </p:txBody>
      </p:sp>
      <p:sp>
        <p:nvSpPr>
          <p:cNvPr id="7" name="Text Placeholder 9">
            <a:extLst>
              <a:ext uri="{FF2B5EF4-FFF2-40B4-BE49-F238E27FC236}">
                <a16:creationId xmlns:a16="http://schemas.microsoft.com/office/drawing/2014/main" id="{04FBDBCA-EEE8-1AC2-D48C-9749009BCCAE}"/>
              </a:ext>
            </a:extLst>
          </p:cNvPr>
          <p:cNvSpPr>
            <a:spLocks noGrp="1"/>
          </p:cNvSpPr>
          <p:nvPr>
            <p:ph type="body" sz="quarter" idx="14"/>
          </p:nvPr>
        </p:nvSpPr>
        <p:spPr>
          <a:xfrm>
            <a:off x="304800" y="1020871"/>
            <a:ext cx="5067300" cy="355167"/>
          </a:xfrm>
        </p:spPr>
        <p:txBody>
          <a:bodyPr anchor="b"/>
          <a:lstStyle>
            <a:lvl1pPr>
              <a:lnSpc>
                <a:spcPct val="90000"/>
              </a:lnSpc>
              <a:spcAft>
                <a:spcPts val="0"/>
              </a:spcAft>
              <a:defRPr sz="1800" b="1">
                <a:solidFill>
                  <a:schemeClr val="accent1"/>
                </a:solidFill>
              </a:defRPr>
            </a:lvl1pPr>
            <a:lvl2pPr marL="0" indent="0">
              <a:lnSpc>
                <a:spcPct val="90000"/>
              </a:lnSpc>
              <a:spcAft>
                <a:spcPts val="0"/>
              </a:spcAft>
              <a:buNone/>
              <a:defRPr sz="1800">
                <a:solidFill>
                  <a:schemeClr val="accent1"/>
                </a:solidFill>
              </a:defRPr>
            </a:lvl2pPr>
            <a:lvl3pPr marL="114300" indent="-112713">
              <a:lnSpc>
                <a:spcPct val="90000"/>
              </a:lnSpc>
              <a:spcAft>
                <a:spcPts val="0"/>
              </a:spcAft>
              <a:defRPr sz="1800"/>
            </a:lvl3pPr>
            <a:lvl4pPr marL="228600" indent="-114300">
              <a:lnSpc>
                <a:spcPct val="90000"/>
              </a:lnSpc>
              <a:spcAft>
                <a:spcPts val="0"/>
              </a:spcAft>
              <a:defRPr sz="1400"/>
            </a:lvl4pPr>
            <a:lvl5pPr marL="342900" indent="-114300">
              <a:lnSpc>
                <a:spcPct val="90000"/>
              </a:lnSpc>
              <a:spcAft>
                <a:spcPts val="0"/>
              </a:spcAft>
              <a:defRPr sz="1200"/>
            </a:lvl5pPr>
          </a:lstStyle>
          <a:p>
            <a:pPr lvl="0"/>
            <a:r>
              <a:rPr lang="en-US"/>
              <a:t>Click to edit Master text styles</a:t>
            </a:r>
          </a:p>
        </p:txBody>
      </p:sp>
      <p:cxnSp>
        <p:nvCxnSpPr>
          <p:cNvPr id="8" name="Straight Connector 7">
            <a:extLst>
              <a:ext uri="{FF2B5EF4-FFF2-40B4-BE49-F238E27FC236}">
                <a16:creationId xmlns:a16="http://schemas.microsoft.com/office/drawing/2014/main" id="{FAFE6FA8-09AC-90CF-D539-425EFAA8B7CE}"/>
              </a:ext>
            </a:extLst>
          </p:cNvPr>
          <p:cNvCxnSpPr>
            <a:cxnSpLocks/>
          </p:cNvCxnSpPr>
          <p:nvPr userDrawn="1"/>
        </p:nvCxnSpPr>
        <p:spPr>
          <a:xfrm>
            <a:off x="304800" y="978334"/>
            <a:ext cx="5067300" cy="0"/>
          </a:xfrm>
          <a:prstGeom prst="line">
            <a:avLst/>
          </a:prstGeom>
          <a:noFill/>
          <a:ln w="12700" cap="sq" cmpd="sng" algn="ctr">
            <a:solidFill>
              <a:schemeClr val="accent2"/>
            </a:solidFill>
            <a:prstDash val="solid"/>
            <a:miter lim="800000"/>
          </a:ln>
          <a:effectLst/>
        </p:spPr>
      </p:cxnSp>
    </p:spTree>
    <p:extLst>
      <p:ext uri="{BB962C8B-B14F-4D97-AF65-F5344CB8AC3E}">
        <p14:creationId xmlns:p14="http://schemas.microsoft.com/office/powerpoint/2010/main" val="1931552"/>
      </p:ext>
    </p:extLst>
  </p:cSld>
  <p:clrMapOvr>
    <a:masterClrMapping/>
  </p:clrMapOvr>
  <p:extLst>
    <p:ext uri="{DCECCB84-F9BA-43D5-87BE-67443E8EF086}">
      <p15:sldGuideLst xmlns:p15="http://schemas.microsoft.com/office/powerpoint/2012/main">
        <p15:guide id="1" pos="3384"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wo Content + Color">
    <p:bg>
      <p:bgPr>
        <a:solidFill>
          <a:schemeClr val="accent1"/>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2360D75-711A-72EE-A625-B4C95D0A0089}"/>
              </a:ext>
            </a:extLst>
          </p:cNvPr>
          <p:cNvGrpSpPr/>
          <p:nvPr userDrawn="1"/>
        </p:nvGrpSpPr>
        <p:grpSpPr>
          <a:xfrm>
            <a:off x="0" y="0"/>
            <a:ext cx="9144000" cy="6858003"/>
            <a:chOff x="0" y="0"/>
            <a:chExt cx="9144000" cy="6858003"/>
          </a:xfrm>
        </p:grpSpPr>
        <p:sp>
          <p:nvSpPr>
            <p:cNvPr id="9" name="Rectangle 8">
              <a:extLst>
                <a:ext uri="{FF2B5EF4-FFF2-40B4-BE49-F238E27FC236}">
                  <a16:creationId xmlns:a16="http://schemas.microsoft.com/office/drawing/2014/main" id="{43F9511B-D6A9-FAEA-677D-9EF5381D418E}"/>
                </a:ext>
              </a:extLst>
            </p:cNvPr>
            <p:cNvSpPr/>
            <p:nvPr userDrawn="1"/>
          </p:nvSpPr>
          <p:spPr>
            <a:xfrm>
              <a:off x="0" y="2666726"/>
              <a:ext cx="2894120" cy="40748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sp>
          <p:nvSpPr>
            <p:cNvPr id="10" name="Rectangle 9">
              <a:extLst>
                <a:ext uri="{FF2B5EF4-FFF2-40B4-BE49-F238E27FC236}">
                  <a16:creationId xmlns:a16="http://schemas.microsoft.com/office/drawing/2014/main" id="{5CC7D81C-2FEF-9931-DC9E-957C18BC2485}"/>
                </a:ext>
              </a:extLst>
            </p:cNvPr>
            <p:cNvSpPr/>
            <p:nvPr userDrawn="1"/>
          </p:nvSpPr>
          <p:spPr>
            <a:xfrm>
              <a:off x="0" y="0"/>
              <a:ext cx="9144000" cy="47850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pic>
          <p:nvPicPr>
            <p:cNvPr id="14" name="Graphic 13">
              <a:extLst>
                <a:ext uri="{FF2B5EF4-FFF2-40B4-BE49-F238E27FC236}">
                  <a16:creationId xmlns:a16="http://schemas.microsoft.com/office/drawing/2014/main" id="{7FD5798F-A151-65C1-2BA8-E2E7C61198D7}"/>
                </a:ext>
              </a:extLst>
            </p:cNvPr>
            <p:cNvPicPr>
              <a:picLocks noChangeAspect="1"/>
            </p:cNvPicPr>
            <p:nvPr userDrawn="1"/>
          </p:nvPicPr>
          <p:blipFill>
            <a:blip r:embed="rId2">
              <a:extLst>
                <a:ext uri="{96DAC541-7B7A-43D3-8B79-37D633B846F1}">
                  <asvg:svgBlip xmlns:asvg="http://schemas.microsoft.com/office/drawing/2016/SVG/main" r:embed="rId3"/>
                </a:ext>
              </a:extLst>
            </a:blip>
            <a:srcRect l="27135" t="50848" r="15385" b="-1106"/>
            <a:stretch/>
          </p:blipFill>
          <p:spPr>
            <a:xfrm>
              <a:off x="2883856" y="1537568"/>
              <a:ext cx="6260144" cy="5320435"/>
            </a:xfrm>
            <a:prstGeom prst="rect">
              <a:avLst/>
            </a:prstGeom>
          </p:spPr>
        </p:pic>
      </p:gr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4800" y="1638301"/>
            <a:ext cx="41148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24400" y="1638301"/>
            <a:ext cx="41148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US"/>
              <a:t>October 3, 2025 / Offshore Developments</a:t>
            </a:r>
            <a:endParaRPr lang="en-US" dirty="0"/>
          </a:p>
        </p:txBody>
      </p:sp>
      <p:sp>
        <p:nvSpPr>
          <p:cNvPr id="7" name="Slide Number Placeholder 6"/>
          <p:cNvSpPr>
            <a:spLocks noGrp="1"/>
          </p:cNvSpPr>
          <p:nvPr>
            <p:ph type="sldNum" sz="quarter" idx="12"/>
          </p:nvPr>
        </p:nvSpPr>
        <p:spPr/>
        <p:txBody>
          <a:bodyPr/>
          <a:lstStyle/>
          <a:p>
            <a:fld id="{CDA23A1D-A66F-4A90-891E-15FD13DD9177}" type="slidenum">
              <a:rPr lang="en-US" smtClean="0"/>
              <a:t>‹#›</a:t>
            </a:fld>
            <a:endParaRPr lang="en-US"/>
          </a:p>
        </p:txBody>
      </p:sp>
      <p:pic>
        <p:nvPicPr>
          <p:cNvPr id="11" name="Graphic 10">
            <a:extLst>
              <a:ext uri="{FF2B5EF4-FFF2-40B4-BE49-F238E27FC236}">
                <a16:creationId xmlns:a16="http://schemas.microsoft.com/office/drawing/2014/main" id="{935F8E0D-44FD-6CE9-26B5-380A206112B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398936" y="6263914"/>
            <a:ext cx="440267" cy="395006"/>
          </a:xfrm>
          <a:prstGeom prst="rect">
            <a:avLst/>
          </a:prstGeom>
        </p:spPr>
      </p:pic>
      <p:sp>
        <p:nvSpPr>
          <p:cNvPr id="12" name="Text Placeholder 9">
            <a:extLst>
              <a:ext uri="{FF2B5EF4-FFF2-40B4-BE49-F238E27FC236}">
                <a16:creationId xmlns:a16="http://schemas.microsoft.com/office/drawing/2014/main" id="{BDDBE472-ABBB-92AF-52C5-075B0CE88B32}"/>
              </a:ext>
            </a:extLst>
          </p:cNvPr>
          <p:cNvSpPr>
            <a:spLocks noGrp="1"/>
          </p:cNvSpPr>
          <p:nvPr>
            <p:ph type="body" sz="quarter" idx="14"/>
          </p:nvPr>
        </p:nvSpPr>
        <p:spPr>
          <a:xfrm>
            <a:off x="304800" y="978339"/>
            <a:ext cx="8534400" cy="355167"/>
          </a:xfrm>
        </p:spPr>
        <p:txBody>
          <a:bodyPr anchor="b"/>
          <a:lstStyle>
            <a:lvl1pPr>
              <a:lnSpc>
                <a:spcPct val="90000"/>
              </a:lnSpc>
              <a:spcAft>
                <a:spcPts val="0"/>
              </a:spcAft>
              <a:defRPr sz="1800" b="1">
                <a:solidFill>
                  <a:schemeClr val="accent1"/>
                </a:solidFill>
              </a:defRPr>
            </a:lvl1pPr>
            <a:lvl2pPr marL="0" indent="0">
              <a:lnSpc>
                <a:spcPct val="90000"/>
              </a:lnSpc>
              <a:spcAft>
                <a:spcPts val="0"/>
              </a:spcAft>
              <a:buNone/>
              <a:defRPr sz="1800">
                <a:solidFill>
                  <a:schemeClr val="accent1"/>
                </a:solidFill>
              </a:defRPr>
            </a:lvl2pPr>
            <a:lvl3pPr marL="114300" indent="-112713">
              <a:lnSpc>
                <a:spcPct val="90000"/>
              </a:lnSpc>
              <a:spcAft>
                <a:spcPts val="0"/>
              </a:spcAft>
              <a:defRPr sz="1800"/>
            </a:lvl3pPr>
            <a:lvl4pPr marL="228600" indent="-114300">
              <a:lnSpc>
                <a:spcPct val="90000"/>
              </a:lnSpc>
              <a:spcAft>
                <a:spcPts val="0"/>
              </a:spcAft>
              <a:defRPr sz="1400"/>
            </a:lvl4pPr>
            <a:lvl5pPr marL="342900" indent="-114300">
              <a:lnSpc>
                <a:spcPct val="90000"/>
              </a:lnSpc>
              <a:spcAft>
                <a:spcPts val="0"/>
              </a:spcAft>
              <a:defRPr sz="1200"/>
            </a:lvl5pPr>
          </a:lstStyle>
          <a:p>
            <a:pPr lvl="0"/>
            <a:r>
              <a:rPr lang="en-US"/>
              <a:t>Click to edit Master text styles</a:t>
            </a:r>
          </a:p>
        </p:txBody>
      </p:sp>
      <p:cxnSp>
        <p:nvCxnSpPr>
          <p:cNvPr id="13" name="Straight Connector 12">
            <a:extLst>
              <a:ext uri="{FF2B5EF4-FFF2-40B4-BE49-F238E27FC236}">
                <a16:creationId xmlns:a16="http://schemas.microsoft.com/office/drawing/2014/main" id="{C9527EC5-9F01-D832-24ED-4C19D7DE03C0}"/>
              </a:ext>
            </a:extLst>
          </p:cNvPr>
          <p:cNvCxnSpPr>
            <a:cxnSpLocks/>
          </p:cNvCxnSpPr>
          <p:nvPr userDrawn="1"/>
        </p:nvCxnSpPr>
        <p:spPr>
          <a:xfrm>
            <a:off x="304800" y="978334"/>
            <a:ext cx="8534400" cy="0"/>
          </a:xfrm>
          <a:prstGeom prst="line">
            <a:avLst/>
          </a:prstGeom>
          <a:noFill/>
          <a:ln w="12700" cap="sq" cmpd="sng" algn="ctr">
            <a:solidFill>
              <a:schemeClr val="accent2"/>
            </a:solidFill>
            <a:prstDash val="solid"/>
            <a:miter lim="800000"/>
          </a:ln>
          <a:effectLst/>
        </p:spPr>
      </p:cxnSp>
    </p:spTree>
    <p:extLst>
      <p:ext uri="{BB962C8B-B14F-4D97-AF65-F5344CB8AC3E}">
        <p14:creationId xmlns:p14="http://schemas.microsoft.com/office/powerpoint/2010/main" val="24499739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Two Content + Color - Dark Background">
    <p:bg>
      <p:bgPr>
        <a:solidFill>
          <a:schemeClr val="bg1"/>
        </a:solidFill>
        <a:effectLst/>
      </p:bgPr>
    </p:bg>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FFD8749-3C81-7FE2-86CD-B51B67307F64}"/>
              </a:ext>
            </a:extLst>
          </p:cNvPr>
          <p:cNvGrpSpPr/>
          <p:nvPr userDrawn="1"/>
        </p:nvGrpSpPr>
        <p:grpSpPr>
          <a:xfrm>
            <a:off x="0" y="0"/>
            <a:ext cx="9144000" cy="6858003"/>
            <a:chOff x="0" y="0"/>
            <a:chExt cx="9144000" cy="6858003"/>
          </a:xfrm>
          <a:solidFill>
            <a:schemeClr val="tx2"/>
          </a:solidFill>
        </p:grpSpPr>
        <p:sp>
          <p:nvSpPr>
            <p:cNvPr id="10" name="Rectangle 9">
              <a:extLst>
                <a:ext uri="{FF2B5EF4-FFF2-40B4-BE49-F238E27FC236}">
                  <a16:creationId xmlns:a16="http://schemas.microsoft.com/office/drawing/2014/main" id="{0B4BEB44-22E3-9F45-BA6E-A76B474E7DFC}"/>
                </a:ext>
              </a:extLst>
            </p:cNvPr>
            <p:cNvSpPr/>
            <p:nvPr userDrawn="1"/>
          </p:nvSpPr>
          <p:spPr>
            <a:xfrm>
              <a:off x="0" y="2666726"/>
              <a:ext cx="2894120" cy="4074849"/>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sp>
          <p:nvSpPr>
            <p:cNvPr id="11" name="Rectangle 10">
              <a:extLst>
                <a:ext uri="{FF2B5EF4-FFF2-40B4-BE49-F238E27FC236}">
                  <a16:creationId xmlns:a16="http://schemas.microsoft.com/office/drawing/2014/main" id="{973A6990-5804-9316-3534-FBA95BBBD36E}"/>
                </a:ext>
              </a:extLst>
            </p:cNvPr>
            <p:cNvSpPr/>
            <p:nvPr userDrawn="1"/>
          </p:nvSpPr>
          <p:spPr>
            <a:xfrm>
              <a:off x="0" y="0"/>
              <a:ext cx="9144000" cy="4785064"/>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pic>
          <p:nvPicPr>
            <p:cNvPr id="14" name="Graphic 13">
              <a:extLst>
                <a:ext uri="{FF2B5EF4-FFF2-40B4-BE49-F238E27FC236}">
                  <a16:creationId xmlns:a16="http://schemas.microsoft.com/office/drawing/2014/main" id="{90F50C39-3D2C-DBD6-9300-562D3C8023EE}"/>
                </a:ext>
              </a:extLst>
            </p:cNvPr>
            <p:cNvPicPr>
              <a:picLocks noChangeAspect="1"/>
            </p:cNvPicPr>
            <p:nvPr userDrawn="1"/>
          </p:nvPicPr>
          <p:blipFill>
            <a:blip r:embed="rId2">
              <a:extLst>
                <a:ext uri="{96DAC541-7B7A-43D3-8B79-37D633B846F1}">
                  <asvg:svgBlip xmlns:asvg="http://schemas.microsoft.com/office/drawing/2016/SVG/main" r:embed="rId3"/>
                </a:ext>
              </a:extLst>
            </a:blip>
            <a:srcRect l="27135" t="50848" r="15385" b="-1106"/>
            <a:stretch/>
          </p:blipFill>
          <p:spPr>
            <a:xfrm>
              <a:off x="2883856" y="1537568"/>
              <a:ext cx="6260144" cy="5320435"/>
            </a:xfrm>
            <a:prstGeom prst="rect">
              <a:avLst/>
            </a:prstGeom>
          </p:spPr>
        </p:pic>
      </p:grpSp>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sz="half" idx="1"/>
          </p:nvPr>
        </p:nvSpPr>
        <p:spPr>
          <a:xfrm>
            <a:off x="304800" y="1638301"/>
            <a:ext cx="4114800" cy="4495800"/>
          </a:xfrm>
        </p:spPr>
        <p:txBody>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24400" y="1638301"/>
            <a:ext cx="4114800" cy="4495800"/>
          </a:xfrm>
        </p:spPr>
        <p:txBody>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lvl1pPr>
              <a:defRPr>
                <a:solidFill>
                  <a:schemeClr val="bg1"/>
                </a:solidFill>
              </a:defRPr>
            </a:lvl1pPr>
          </a:lstStyle>
          <a:p>
            <a:r>
              <a:rPr lang="en-US"/>
              <a:t>October 3, 2025 / Offshore Developments</a:t>
            </a:r>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CDA23A1D-A66F-4A90-891E-15FD13DD9177}" type="slidenum">
              <a:rPr lang="en-US" smtClean="0"/>
              <a:pPr/>
              <a:t>‹#›</a:t>
            </a:fld>
            <a:endParaRPr lang="en-US"/>
          </a:p>
        </p:txBody>
      </p:sp>
      <p:sp>
        <p:nvSpPr>
          <p:cNvPr id="12" name="Text Placeholder 9">
            <a:extLst>
              <a:ext uri="{FF2B5EF4-FFF2-40B4-BE49-F238E27FC236}">
                <a16:creationId xmlns:a16="http://schemas.microsoft.com/office/drawing/2014/main" id="{BDDBE472-ABBB-92AF-52C5-075B0CE88B32}"/>
              </a:ext>
            </a:extLst>
          </p:cNvPr>
          <p:cNvSpPr>
            <a:spLocks noGrp="1"/>
          </p:cNvSpPr>
          <p:nvPr>
            <p:ph type="body" sz="quarter" idx="14"/>
          </p:nvPr>
        </p:nvSpPr>
        <p:spPr>
          <a:xfrm>
            <a:off x="304800" y="978339"/>
            <a:ext cx="8534400" cy="355167"/>
          </a:xfrm>
        </p:spPr>
        <p:txBody>
          <a:bodyPr anchor="b"/>
          <a:lstStyle>
            <a:lvl1pPr>
              <a:lnSpc>
                <a:spcPct val="90000"/>
              </a:lnSpc>
              <a:spcAft>
                <a:spcPts val="0"/>
              </a:spcAft>
              <a:defRPr sz="1800" b="1">
                <a:solidFill>
                  <a:schemeClr val="bg1"/>
                </a:solidFill>
              </a:defRPr>
            </a:lvl1pPr>
            <a:lvl2pPr marL="0" indent="0">
              <a:lnSpc>
                <a:spcPct val="90000"/>
              </a:lnSpc>
              <a:spcAft>
                <a:spcPts val="0"/>
              </a:spcAft>
              <a:buNone/>
              <a:defRPr sz="1800">
                <a:solidFill>
                  <a:schemeClr val="accent1"/>
                </a:solidFill>
              </a:defRPr>
            </a:lvl2pPr>
            <a:lvl3pPr marL="114300" indent="-112713">
              <a:lnSpc>
                <a:spcPct val="90000"/>
              </a:lnSpc>
              <a:spcAft>
                <a:spcPts val="0"/>
              </a:spcAft>
              <a:defRPr sz="1800"/>
            </a:lvl3pPr>
            <a:lvl4pPr marL="228600" indent="-114300">
              <a:lnSpc>
                <a:spcPct val="90000"/>
              </a:lnSpc>
              <a:spcAft>
                <a:spcPts val="0"/>
              </a:spcAft>
              <a:defRPr sz="1400"/>
            </a:lvl4pPr>
            <a:lvl5pPr marL="342900" indent="-114300">
              <a:lnSpc>
                <a:spcPct val="90000"/>
              </a:lnSpc>
              <a:spcAft>
                <a:spcPts val="0"/>
              </a:spcAft>
              <a:defRPr sz="1200"/>
            </a:lvl5pPr>
          </a:lstStyle>
          <a:p>
            <a:pPr lvl="0"/>
            <a:r>
              <a:rPr lang="en-US"/>
              <a:t>Click to edit Master text styles</a:t>
            </a:r>
          </a:p>
        </p:txBody>
      </p:sp>
      <p:cxnSp>
        <p:nvCxnSpPr>
          <p:cNvPr id="13" name="Straight Connector 12">
            <a:extLst>
              <a:ext uri="{FF2B5EF4-FFF2-40B4-BE49-F238E27FC236}">
                <a16:creationId xmlns:a16="http://schemas.microsoft.com/office/drawing/2014/main" id="{C9527EC5-9F01-D832-24ED-4C19D7DE03C0}"/>
              </a:ext>
            </a:extLst>
          </p:cNvPr>
          <p:cNvCxnSpPr>
            <a:cxnSpLocks/>
          </p:cNvCxnSpPr>
          <p:nvPr userDrawn="1"/>
        </p:nvCxnSpPr>
        <p:spPr>
          <a:xfrm>
            <a:off x="304800" y="978334"/>
            <a:ext cx="8534400" cy="0"/>
          </a:xfrm>
          <a:prstGeom prst="line">
            <a:avLst/>
          </a:prstGeom>
          <a:noFill/>
          <a:ln w="12700" cap="sq" cmpd="sng" algn="ctr">
            <a:solidFill>
              <a:schemeClr val="accent2"/>
            </a:solidFill>
            <a:prstDash val="solid"/>
            <a:miter lim="800000"/>
          </a:ln>
          <a:effectLst/>
        </p:spPr>
      </p:cxnSp>
      <p:pic>
        <p:nvPicPr>
          <p:cNvPr id="8" name="Graphic 7">
            <a:extLst>
              <a:ext uri="{FF2B5EF4-FFF2-40B4-BE49-F238E27FC236}">
                <a16:creationId xmlns:a16="http://schemas.microsoft.com/office/drawing/2014/main" id="{1CDAC8E1-1207-FE8B-7FA3-DD60F5D51549}"/>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398936" y="6263914"/>
            <a:ext cx="440267" cy="395006"/>
          </a:xfrm>
          <a:prstGeom prst="rect">
            <a:avLst/>
          </a:prstGeom>
        </p:spPr>
      </p:pic>
    </p:spTree>
    <p:extLst>
      <p:ext uri="{BB962C8B-B14F-4D97-AF65-F5344CB8AC3E}">
        <p14:creationId xmlns:p14="http://schemas.microsoft.com/office/powerpoint/2010/main" val="9927767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2_Two Content + Stats">
    <p:bg>
      <p:bgPr>
        <a:solidFill>
          <a:srgbClr val="001A9F"/>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7891377-9ADC-CD97-3A88-F73CB7B3B989}"/>
              </a:ext>
            </a:extLst>
          </p:cNvPr>
          <p:cNvGrpSpPr/>
          <p:nvPr userDrawn="1"/>
        </p:nvGrpSpPr>
        <p:grpSpPr>
          <a:xfrm>
            <a:off x="0" y="0"/>
            <a:ext cx="9144000" cy="6858003"/>
            <a:chOff x="0" y="0"/>
            <a:chExt cx="9144000" cy="6858003"/>
          </a:xfrm>
        </p:grpSpPr>
        <p:sp>
          <p:nvSpPr>
            <p:cNvPr id="11" name="Rectangle 10">
              <a:extLst>
                <a:ext uri="{FF2B5EF4-FFF2-40B4-BE49-F238E27FC236}">
                  <a16:creationId xmlns:a16="http://schemas.microsoft.com/office/drawing/2014/main" id="{84B764F7-7E32-95A0-69DE-2DFDA82A7863}"/>
                </a:ext>
              </a:extLst>
            </p:cNvPr>
            <p:cNvSpPr/>
            <p:nvPr userDrawn="1"/>
          </p:nvSpPr>
          <p:spPr>
            <a:xfrm>
              <a:off x="0" y="2666726"/>
              <a:ext cx="2894120" cy="40748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sp>
          <p:nvSpPr>
            <p:cNvPr id="12" name="Rectangle 11">
              <a:extLst>
                <a:ext uri="{FF2B5EF4-FFF2-40B4-BE49-F238E27FC236}">
                  <a16:creationId xmlns:a16="http://schemas.microsoft.com/office/drawing/2014/main" id="{EB6D17C9-CD9D-305F-99ED-F8ED8BDABF6D}"/>
                </a:ext>
              </a:extLst>
            </p:cNvPr>
            <p:cNvSpPr/>
            <p:nvPr userDrawn="1"/>
          </p:nvSpPr>
          <p:spPr>
            <a:xfrm>
              <a:off x="0" y="0"/>
              <a:ext cx="9144000" cy="47850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pic>
          <p:nvPicPr>
            <p:cNvPr id="19" name="Graphic 18">
              <a:extLst>
                <a:ext uri="{FF2B5EF4-FFF2-40B4-BE49-F238E27FC236}">
                  <a16:creationId xmlns:a16="http://schemas.microsoft.com/office/drawing/2014/main" id="{5E546833-C602-0479-55D3-B616A59F705A}"/>
                </a:ext>
              </a:extLst>
            </p:cNvPr>
            <p:cNvPicPr>
              <a:picLocks noChangeAspect="1"/>
            </p:cNvPicPr>
            <p:nvPr userDrawn="1"/>
          </p:nvPicPr>
          <p:blipFill>
            <a:blip r:embed="rId2">
              <a:extLst>
                <a:ext uri="{96DAC541-7B7A-43D3-8B79-37D633B846F1}">
                  <asvg:svgBlip xmlns:asvg="http://schemas.microsoft.com/office/drawing/2016/SVG/main" r:embed="rId3"/>
                </a:ext>
              </a:extLst>
            </a:blip>
            <a:srcRect l="27135" t="50848" r="15385" b="-1106"/>
            <a:stretch/>
          </p:blipFill>
          <p:spPr>
            <a:xfrm>
              <a:off x="2883856" y="1537568"/>
              <a:ext cx="6260144" cy="5320435"/>
            </a:xfrm>
            <a:prstGeom prst="rect">
              <a:avLst/>
            </a:prstGeom>
          </p:spPr>
        </p:pic>
      </p:grpSp>
      <p:sp>
        <p:nvSpPr>
          <p:cNvPr id="2" name="Title 1"/>
          <p:cNvSpPr>
            <a:spLocks noGrp="1"/>
          </p:cNvSpPr>
          <p:nvPr>
            <p:ph type="title"/>
          </p:nvPr>
        </p:nvSpPr>
        <p:spPr/>
        <p:txBody>
          <a:body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r>
              <a:rPr lang="en-US"/>
              <a:t>October 3, 2025 / Offshore Developments</a:t>
            </a:r>
            <a:endParaRPr lang="en-US" dirty="0"/>
          </a:p>
        </p:txBody>
      </p:sp>
      <p:sp>
        <p:nvSpPr>
          <p:cNvPr id="5" name="Slide Number Placeholder 4"/>
          <p:cNvSpPr>
            <a:spLocks noGrp="1"/>
          </p:cNvSpPr>
          <p:nvPr>
            <p:ph type="sldNum" sz="quarter" idx="12"/>
          </p:nvPr>
        </p:nvSpPr>
        <p:spPr/>
        <p:txBody>
          <a:bodyPr/>
          <a:lstStyle/>
          <a:p>
            <a:fld id="{CDA23A1D-A66F-4A90-891E-15FD13DD9177}" type="slidenum">
              <a:rPr lang="en-US" smtClean="0"/>
              <a:t>‹#›</a:t>
            </a:fld>
            <a:endParaRPr lang="en-US"/>
          </a:p>
        </p:txBody>
      </p:sp>
      <p:sp>
        <p:nvSpPr>
          <p:cNvPr id="3" name="Text Placeholder 9">
            <a:extLst>
              <a:ext uri="{FF2B5EF4-FFF2-40B4-BE49-F238E27FC236}">
                <a16:creationId xmlns:a16="http://schemas.microsoft.com/office/drawing/2014/main" id="{0621EC83-D59D-0711-F6D4-A821BAB3E422}"/>
              </a:ext>
            </a:extLst>
          </p:cNvPr>
          <p:cNvSpPr>
            <a:spLocks noGrp="1"/>
          </p:cNvSpPr>
          <p:nvPr>
            <p:ph type="body" sz="quarter" idx="14"/>
          </p:nvPr>
        </p:nvSpPr>
        <p:spPr>
          <a:xfrm>
            <a:off x="304800" y="978339"/>
            <a:ext cx="8534400" cy="355167"/>
          </a:xfrm>
        </p:spPr>
        <p:txBody>
          <a:bodyPr anchor="b"/>
          <a:lstStyle>
            <a:lvl1pPr>
              <a:lnSpc>
                <a:spcPct val="90000"/>
              </a:lnSpc>
              <a:spcAft>
                <a:spcPts val="0"/>
              </a:spcAft>
              <a:defRPr sz="1800" b="1">
                <a:solidFill>
                  <a:schemeClr val="accent1"/>
                </a:solidFill>
              </a:defRPr>
            </a:lvl1pPr>
            <a:lvl2pPr marL="0" indent="0">
              <a:lnSpc>
                <a:spcPct val="90000"/>
              </a:lnSpc>
              <a:spcAft>
                <a:spcPts val="0"/>
              </a:spcAft>
              <a:buNone/>
              <a:defRPr sz="1800">
                <a:solidFill>
                  <a:schemeClr val="accent1"/>
                </a:solidFill>
              </a:defRPr>
            </a:lvl2pPr>
            <a:lvl3pPr marL="114300" indent="-112713">
              <a:lnSpc>
                <a:spcPct val="90000"/>
              </a:lnSpc>
              <a:spcAft>
                <a:spcPts val="0"/>
              </a:spcAft>
              <a:defRPr sz="1800"/>
            </a:lvl3pPr>
            <a:lvl4pPr marL="228600" indent="-114300">
              <a:lnSpc>
                <a:spcPct val="90000"/>
              </a:lnSpc>
              <a:spcAft>
                <a:spcPts val="0"/>
              </a:spcAft>
              <a:defRPr sz="1400"/>
            </a:lvl4pPr>
            <a:lvl5pPr marL="342900" indent="-114300">
              <a:lnSpc>
                <a:spcPct val="90000"/>
              </a:lnSpc>
              <a:spcAft>
                <a:spcPts val="0"/>
              </a:spcAft>
              <a:defRPr sz="1200"/>
            </a:lvl5pPr>
          </a:lstStyle>
          <a:p>
            <a:pPr lvl="0"/>
            <a:r>
              <a:rPr lang="en-US"/>
              <a:t>Click to edit Master text styles</a:t>
            </a:r>
          </a:p>
        </p:txBody>
      </p:sp>
      <p:pic>
        <p:nvPicPr>
          <p:cNvPr id="7" name="Graphic 6">
            <a:extLst>
              <a:ext uri="{FF2B5EF4-FFF2-40B4-BE49-F238E27FC236}">
                <a16:creationId xmlns:a16="http://schemas.microsoft.com/office/drawing/2014/main" id="{83265D2D-0D29-CDF7-7CB2-FDA6DE2F5914}"/>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398936" y="6263914"/>
            <a:ext cx="440267" cy="395006"/>
          </a:xfrm>
          <a:prstGeom prst="rect">
            <a:avLst/>
          </a:prstGeom>
        </p:spPr>
      </p:pic>
      <p:cxnSp>
        <p:nvCxnSpPr>
          <p:cNvPr id="6" name="Straight Connector 5">
            <a:extLst>
              <a:ext uri="{FF2B5EF4-FFF2-40B4-BE49-F238E27FC236}">
                <a16:creationId xmlns:a16="http://schemas.microsoft.com/office/drawing/2014/main" id="{6C1E8017-B3C8-AFB8-95AB-A43D8DDE06FF}"/>
              </a:ext>
            </a:extLst>
          </p:cNvPr>
          <p:cNvCxnSpPr>
            <a:cxnSpLocks/>
          </p:cNvCxnSpPr>
          <p:nvPr userDrawn="1"/>
        </p:nvCxnSpPr>
        <p:spPr>
          <a:xfrm>
            <a:off x="304800" y="978334"/>
            <a:ext cx="8534400" cy="0"/>
          </a:xfrm>
          <a:prstGeom prst="line">
            <a:avLst/>
          </a:prstGeom>
          <a:noFill/>
          <a:ln w="12700" cap="sq" cmpd="sng" algn="ctr">
            <a:solidFill>
              <a:schemeClr val="accent2"/>
            </a:solidFill>
            <a:prstDash val="solid"/>
            <a:miter lim="800000"/>
          </a:ln>
          <a:effectLst/>
        </p:spPr>
      </p:cxnSp>
      <p:sp>
        <p:nvSpPr>
          <p:cNvPr id="20" name="Rectangle 19">
            <a:extLst>
              <a:ext uri="{FF2B5EF4-FFF2-40B4-BE49-F238E27FC236}">
                <a16:creationId xmlns:a16="http://schemas.microsoft.com/office/drawing/2014/main" id="{629BF4A5-7FA9-5E0C-4B22-553228B107E1}"/>
              </a:ext>
            </a:extLst>
          </p:cNvPr>
          <p:cNvSpPr/>
          <p:nvPr userDrawn="1"/>
        </p:nvSpPr>
        <p:spPr>
          <a:xfrm>
            <a:off x="304638" y="3430381"/>
            <a:ext cx="1993392" cy="2137799"/>
          </a:xfrm>
          <a:prstGeom prst="rect">
            <a:avLst/>
          </a:prstGeom>
          <a:solidFill>
            <a:schemeClr val="accent3">
              <a:lumMod val="20000"/>
              <a:lumOff val="80000"/>
            </a:schemeClr>
          </a:solidFill>
          <a:ln w="12700" cap="sq" cmpd="sng">
            <a:noFill/>
          </a:ln>
        </p:spPr>
        <p:style>
          <a:lnRef idx="2">
            <a:schemeClr val="dk1"/>
          </a:lnRef>
          <a:fillRef idx="1">
            <a:schemeClr val="lt1"/>
          </a:fillRef>
          <a:effectRef idx="0">
            <a:schemeClr val="dk1"/>
          </a:effectRef>
          <a:fontRef idx="minor">
            <a:schemeClr val="dk1"/>
          </a:fontRef>
        </p:style>
        <p:txBody>
          <a:bodyPr rtlCol="0" anchor="ctr"/>
          <a:lstStyle/>
          <a:p>
            <a:pPr algn="ctr">
              <a:spcAft>
                <a:spcPts val="3000"/>
              </a:spcAft>
            </a:pPr>
            <a:endParaRPr lang="en-US" sz="900">
              <a:solidFill>
                <a:schemeClr val="tx1"/>
              </a:solidFill>
            </a:endParaRPr>
          </a:p>
        </p:txBody>
      </p:sp>
      <p:sp>
        <p:nvSpPr>
          <p:cNvPr id="21" name="Rectangle 20">
            <a:extLst>
              <a:ext uri="{FF2B5EF4-FFF2-40B4-BE49-F238E27FC236}">
                <a16:creationId xmlns:a16="http://schemas.microsoft.com/office/drawing/2014/main" id="{02C3BE1B-DF37-AAD9-E38A-613DD95EE21B}"/>
              </a:ext>
            </a:extLst>
          </p:cNvPr>
          <p:cNvSpPr/>
          <p:nvPr userDrawn="1"/>
        </p:nvSpPr>
        <p:spPr>
          <a:xfrm>
            <a:off x="2484312" y="3430381"/>
            <a:ext cx="1993392" cy="2137799"/>
          </a:xfrm>
          <a:prstGeom prst="rect">
            <a:avLst/>
          </a:prstGeom>
          <a:solidFill>
            <a:schemeClr val="accent3">
              <a:lumMod val="20000"/>
              <a:lumOff val="80000"/>
            </a:schemeClr>
          </a:solidFill>
          <a:ln w="12700" cap="sq" cmpd="sng">
            <a:noFill/>
          </a:ln>
        </p:spPr>
        <p:style>
          <a:lnRef idx="2">
            <a:schemeClr val="dk1"/>
          </a:lnRef>
          <a:fillRef idx="1">
            <a:schemeClr val="lt1"/>
          </a:fillRef>
          <a:effectRef idx="0">
            <a:schemeClr val="dk1"/>
          </a:effectRef>
          <a:fontRef idx="minor">
            <a:schemeClr val="dk1"/>
          </a:fontRef>
        </p:style>
        <p:txBody>
          <a:bodyPr rtlCol="0" anchor="ctr"/>
          <a:lstStyle/>
          <a:p>
            <a:pPr algn="ctr">
              <a:spcAft>
                <a:spcPts val="3000"/>
              </a:spcAft>
            </a:pPr>
            <a:endParaRPr lang="en-US" sz="900">
              <a:solidFill>
                <a:schemeClr val="tx1"/>
              </a:solidFill>
            </a:endParaRPr>
          </a:p>
        </p:txBody>
      </p:sp>
      <p:sp>
        <p:nvSpPr>
          <p:cNvPr id="22" name="Rectangle 21">
            <a:extLst>
              <a:ext uri="{FF2B5EF4-FFF2-40B4-BE49-F238E27FC236}">
                <a16:creationId xmlns:a16="http://schemas.microsoft.com/office/drawing/2014/main" id="{89384D6A-A785-26FF-8DC0-5C26C88056C0}"/>
              </a:ext>
            </a:extLst>
          </p:cNvPr>
          <p:cNvSpPr/>
          <p:nvPr userDrawn="1"/>
        </p:nvSpPr>
        <p:spPr>
          <a:xfrm>
            <a:off x="4663986" y="3430381"/>
            <a:ext cx="1993392" cy="2137799"/>
          </a:xfrm>
          <a:prstGeom prst="rect">
            <a:avLst/>
          </a:prstGeom>
          <a:solidFill>
            <a:schemeClr val="accent3">
              <a:lumMod val="20000"/>
              <a:lumOff val="80000"/>
            </a:schemeClr>
          </a:solidFill>
          <a:ln w="12700" cap="sq" cmpd="sng">
            <a:noFill/>
          </a:ln>
        </p:spPr>
        <p:style>
          <a:lnRef idx="2">
            <a:schemeClr val="dk1"/>
          </a:lnRef>
          <a:fillRef idx="1">
            <a:schemeClr val="lt1"/>
          </a:fillRef>
          <a:effectRef idx="0">
            <a:schemeClr val="dk1"/>
          </a:effectRef>
          <a:fontRef idx="minor">
            <a:schemeClr val="dk1"/>
          </a:fontRef>
        </p:style>
        <p:txBody>
          <a:bodyPr rtlCol="0" anchor="ctr"/>
          <a:lstStyle/>
          <a:p>
            <a:pPr algn="ctr">
              <a:spcAft>
                <a:spcPts val="3000"/>
              </a:spcAft>
            </a:pPr>
            <a:endParaRPr lang="en-US" sz="900">
              <a:solidFill>
                <a:schemeClr val="tx1"/>
              </a:solidFill>
            </a:endParaRPr>
          </a:p>
        </p:txBody>
      </p:sp>
      <p:sp>
        <p:nvSpPr>
          <p:cNvPr id="23" name="Rectangle 22">
            <a:extLst>
              <a:ext uri="{FF2B5EF4-FFF2-40B4-BE49-F238E27FC236}">
                <a16:creationId xmlns:a16="http://schemas.microsoft.com/office/drawing/2014/main" id="{585A1075-FDEB-9F6F-357A-48FE3FC6CB28}"/>
              </a:ext>
            </a:extLst>
          </p:cNvPr>
          <p:cNvSpPr/>
          <p:nvPr userDrawn="1"/>
        </p:nvSpPr>
        <p:spPr>
          <a:xfrm>
            <a:off x="6843659" y="3436628"/>
            <a:ext cx="1993392" cy="2131552"/>
          </a:xfrm>
          <a:prstGeom prst="rect">
            <a:avLst/>
          </a:prstGeom>
          <a:solidFill>
            <a:schemeClr val="accent3">
              <a:lumMod val="20000"/>
              <a:lumOff val="80000"/>
            </a:schemeClr>
          </a:solidFill>
          <a:ln w="12700" cap="sq" cmpd="sng">
            <a:noFill/>
          </a:ln>
        </p:spPr>
        <p:style>
          <a:lnRef idx="2">
            <a:schemeClr val="dk1"/>
          </a:lnRef>
          <a:fillRef idx="1">
            <a:schemeClr val="lt1"/>
          </a:fillRef>
          <a:effectRef idx="0">
            <a:schemeClr val="dk1"/>
          </a:effectRef>
          <a:fontRef idx="minor">
            <a:schemeClr val="dk1"/>
          </a:fontRef>
        </p:style>
        <p:txBody>
          <a:bodyPr rtlCol="0" anchor="ctr"/>
          <a:lstStyle/>
          <a:p>
            <a:pPr algn="ctr">
              <a:spcAft>
                <a:spcPts val="3000"/>
              </a:spcAft>
            </a:pPr>
            <a:endParaRPr lang="en-US" sz="900">
              <a:solidFill>
                <a:schemeClr val="tx1"/>
              </a:solidFill>
            </a:endParaRPr>
          </a:p>
        </p:txBody>
      </p:sp>
      <p:sp>
        <p:nvSpPr>
          <p:cNvPr id="24" name="Content Placeholder 2">
            <a:extLst>
              <a:ext uri="{FF2B5EF4-FFF2-40B4-BE49-F238E27FC236}">
                <a16:creationId xmlns:a16="http://schemas.microsoft.com/office/drawing/2014/main" id="{70EC9998-654B-1A14-53AE-F2AE6DE63392}"/>
              </a:ext>
            </a:extLst>
          </p:cNvPr>
          <p:cNvSpPr>
            <a:spLocks noGrp="1"/>
          </p:cNvSpPr>
          <p:nvPr>
            <p:ph sz="half" idx="1"/>
          </p:nvPr>
        </p:nvSpPr>
        <p:spPr>
          <a:xfrm>
            <a:off x="304800" y="1638301"/>
            <a:ext cx="4114800" cy="160441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25" name="Content Placeholder 3">
            <a:extLst>
              <a:ext uri="{FF2B5EF4-FFF2-40B4-BE49-F238E27FC236}">
                <a16:creationId xmlns:a16="http://schemas.microsoft.com/office/drawing/2014/main" id="{45D706E9-DE75-42E3-7387-9E3D772AFEB7}"/>
              </a:ext>
            </a:extLst>
          </p:cNvPr>
          <p:cNvSpPr>
            <a:spLocks noGrp="1"/>
          </p:cNvSpPr>
          <p:nvPr>
            <p:ph sz="half" idx="2"/>
          </p:nvPr>
        </p:nvSpPr>
        <p:spPr>
          <a:xfrm>
            <a:off x="4724400" y="1638301"/>
            <a:ext cx="4114800" cy="1604417"/>
          </a:xfrm>
        </p:spPr>
        <p:txBody>
          <a:bodyPr/>
          <a:lstStyle/>
          <a:p>
            <a:pPr lvl="0"/>
            <a:r>
              <a:rPr lang="en-US"/>
              <a:t>Click to edit Master text styles</a:t>
            </a:r>
          </a:p>
          <a:p>
            <a:pPr lvl="1"/>
            <a:r>
              <a:rPr lang="en-US"/>
              <a:t>Second level</a:t>
            </a:r>
          </a:p>
          <a:p>
            <a:pPr lvl="2"/>
            <a:r>
              <a:rPr lang="en-US"/>
              <a:t>Third level</a:t>
            </a:r>
          </a:p>
        </p:txBody>
      </p:sp>
      <p:sp>
        <p:nvSpPr>
          <p:cNvPr id="26" name="Text Placeholder 24">
            <a:extLst>
              <a:ext uri="{FF2B5EF4-FFF2-40B4-BE49-F238E27FC236}">
                <a16:creationId xmlns:a16="http://schemas.microsoft.com/office/drawing/2014/main" id="{BCB5BE8A-35F9-8E13-B120-21F4968ADB56}"/>
              </a:ext>
            </a:extLst>
          </p:cNvPr>
          <p:cNvSpPr>
            <a:spLocks noGrp="1"/>
          </p:cNvSpPr>
          <p:nvPr>
            <p:ph type="body" sz="quarter" idx="29" hasCustomPrompt="1"/>
          </p:nvPr>
        </p:nvSpPr>
        <p:spPr>
          <a:xfrm>
            <a:off x="304811" y="4359117"/>
            <a:ext cx="1993392" cy="326567"/>
          </a:xfrm>
        </p:spPr>
        <p:txBody>
          <a:bodyPr lIns="91440" tIns="0" rIns="91440" bIns="0" anchor="ctr"/>
          <a:lstStyle>
            <a:lvl1pPr algn="ctr">
              <a:spcAft>
                <a:spcPts val="0"/>
              </a:spcAft>
              <a:defRPr sz="3200" b="1">
                <a:solidFill>
                  <a:schemeClr val="accent1"/>
                </a:solidFill>
              </a:defRPr>
            </a:lvl1pPr>
          </a:lstStyle>
          <a:p>
            <a:pPr lvl="0"/>
            <a:r>
              <a:rPr lang="en-US" dirty="0"/>
              <a:t>#</a:t>
            </a:r>
          </a:p>
        </p:txBody>
      </p:sp>
      <p:sp>
        <p:nvSpPr>
          <p:cNvPr id="27" name="Text Placeholder 24">
            <a:extLst>
              <a:ext uri="{FF2B5EF4-FFF2-40B4-BE49-F238E27FC236}">
                <a16:creationId xmlns:a16="http://schemas.microsoft.com/office/drawing/2014/main" id="{30E9FDA3-AD24-EFD6-0AE5-537594D2C90A}"/>
              </a:ext>
            </a:extLst>
          </p:cNvPr>
          <p:cNvSpPr>
            <a:spLocks noGrp="1"/>
          </p:cNvSpPr>
          <p:nvPr>
            <p:ph type="body" sz="quarter" idx="30"/>
          </p:nvPr>
        </p:nvSpPr>
        <p:spPr>
          <a:xfrm>
            <a:off x="304811" y="4852569"/>
            <a:ext cx="1993392" cy="716607"/>
          </a:xfrm>
        </p:spPr>
        <p:txBody>
          <a:bodyPr lIns="91440" tIns="0" rIns="91440" bIns="91440" anchor="t"/>
          <a:lstStyle>
            <a:lvl1pPr algn="ctr">
              <a:spcAft>
                <a:spcPts val="0"/>
              </a:spcAft>
              <a:defRPr sz="900" b="0">
                <a:solidFill>
                  <a:schemeClr val="tx1"/>
                </a:solidFill>
              </a:defRPr>
            </a:lvl1pPr>
          </a:lstStyle>
          <a:p>
            <a:pPr lvl="0"/>
            <a:r>
              <a:rPr lang="en-US"/>
              <a:t>Click to edit Master text styles</a:t>
            </a:r>
          </a:p>
        </p:txBody>
      </p:sp>
      <p:sp>
        <p:nvSpPr>
          <p:cNvPr id="28" name="Text Placeholder 24">
            <a:extLst>
              <a:ext uri="{FF2B5EF4-FFF2-40B4-BE49-F238E27FC236}">
                <a16:creationId xmlns:a16="http://schemas.microsoft.com/office/drawing/2014/main" id="{F13976CA-B11D-BD3E-70BC-89BCC7ED99EE}"/>
              </a:ext>
            </a:extLst>
          </p:cNvPr>
          <p:cNvSpPr>
            <a:spLocks noGrp="1"/>
          </p:cNvSpPr>
          <p:nvPr>
            <p:ph type="body" sz="quarter" idx="31" hasCustomPrompt="1"/>
          </p:nvPr>
        </p:nvSpPr>
        <p:spPr>
          <a:xfrm>
            <a:off x="2484312" y="4359117"/>
            <a:ext cx="1993392" cy="326567"/>
          </a:xfrm>
        </p:spPr>
        <p:txBody>
          <a:bodyPr lIns="91440" tIns="0" rIns="91440" bIns="0" anchor="ctr"/>
          <a:lstStyle>
            <a:lvl1pPr algn="ctr">
              <a:spcAft>
                <a:spcPts val="0"/>
              </a:spcAft>
              <a:defRPr sz="3200" b="1">
                <a:solidFill>
                  <a:schemeClr val="accent1"/>
                </a:solidFill>
              </a:defRPr>
            </a:lvl1pPr>
          </a:lstStyle>
          <a:p>
            <a:pPr lvl="0"/>
            <a:r>
              <a:rPr lang="en-US" dirty="0"/>
              <a:t>#</a:t>
            </a:r>
          </a:p>
        </p:txBody>
      </p:sp>
      <p:sp>
        <p:nvSpPr>
          <p:cNvPr id="29" name="Text Placeholder 24">
            <a:extLst>
              <a:ext uri="{FF2B5EF4-FFF2-40B4-BE49-F238E27FC236}">
                <a16:creationId xmlns:a16="http://schemas.microsoft.com/office/drawing/2014/main" id="{D134AB62-0A39-D571-DBC4-C55625725E63}"/>
              </a:ext>
            </a:extLst>
          </p:cNvPr>
          <p:cNvSpPr>
            <a:spLocks noGrp="1"/>
          </p:cNvSpPr>
          <p:nvPr>
            <p:ph type="body" sz="quarter" idx="32"/>
          </p:nvPr>
        </p:nvSpPr>
        <p:spPr>
          <a:xfrm>
            <a:off x="2484312" y="4852569"/>
            <a:ext cx="1993392" cy="716607"/>
          </a:xfrm>
        </p:spPr>
        <p:txBody>
          <a:bodyPr lIns="91440" tIns="0" rIns="91440" bIns="91440" anchor="t"/>
          <a:lstStyle>
            <a:lvl1pPr algn="ctr">
              <a:spcAft>
                <a:spcPts val="0"/>
              </a:spcAft>
              <a:defRPr sz="900" b="0">
                <a:solidFill>
                  <a:schemeClr val="tx1"/>
                </a:solidFill>
              </a:defRPr>
            </a:lvl1pPr>
          </a:lstStyle>
          <a:p>
            <a:pPr lvl="0"/>
            <a:r>
              <a:rPr lang="en-US"/>
              <a:t>Click to edit Master text styles</a:t>
            </a:r>
          </a:p>
        </p:txBody>
      </p:sp>
      <p:sp>
        <p:nvSpPr>
          <p:cNvPr id="30" name="Text Placeholder 24">
            <a:extLst>
              <a:ext uri="{FF2B5EF4-FFF2-40B4-BE49-F238E27FC236}">
                <a16:creationId xmlns:a16="http://schemas.microsoft.com/office/drawing/2014/main" id="{97BA193C-2966-EA25-EC87-8DB7D2E2EBEA}"/>
              </a:ext>
            </a:extLst>
          </p:cNvPr>
          <p:cNvSpPr>
            <a:spLocks noGrp="1"/>
          </p:cNvSpPr>
          <p:nvPr>
            <p:ph type="body" sz="quarter" idx="33" hasCustomPrompt="1"/>
          </p:nvPr>
        </p:nvSpPr>
        <p:spPr>
          <a:xfrm>
            <a:off x="4663986" y="4359117"/>
            <a:ext cx="1993392" cy="326567"/>
          </a:xfrm>
        </p:spPr>
        <p:txBody>
          <a:bodyPr lIns="91440" tIns="0" rIns="91440" bIns="0" anchor="ctr"/>
          <a:lstStyle>
            <a:lvl1pPr algn="ctr">
              <a:spcAft>
                <a:spcPts val="0"/>
              </a:spcAft>
              <a:defRPr sz="3200" b="1">
                <a:solidFill>
                  <a:schemeClr val="accent1"/>
                </a:solidFill>
              </a:defRPr>
            </a:lvl1pPr>
          </a:lstStyle>
          <a:p>
            <a:pPr lvl="0"/>
            <a:r>
              <a:rPr lang="en-US" dirty="0"/>
              <a:t>#</a:t>
            </a:r>
          </a:p>
        </p:txBody>
      </p:sp>
      <p:sp>
        <p:nvSpPr>
          <p:cNvPr id="31" name="Text Placeholder 24">
            <a:extLst>
              <a:ext uri="{FF2B5EF4-FFF2-40B4-BE49-F238E27FC236}">
                <a16:creationId xmlns:a16="http://schemas.microsoft.com/office/drawing/2014/main" id="{72D89130-0D92-0781-FC09-6EC8731C0A14}"/>
              </a:ext>
            </a:extLst>
          </p:cNvPr>
          <p:cNvSpPr>
            <a:spLocks noGrp="1"/>
          </p:cNvSpPr>
          <p:nvPr>
            <p:ph type="body" sz="quarter" idx="34"/>
          </p:nvPr>
        </p:nvSpPr>
        <p:spPr>
          <a:xfrm>
            <a:off x="4663986" y="4852569"/>
            <a:ext cx="1993392" cy="716607"/>
          </a:xfrm>
        </p:spPr>
        <p:txBody>
          <a:bodyPr lIns="91440" tIns="0" rIns="91440" bIns="91440" anchor="t"/>
          <a:lstStyle>
            <a:lvl1pPr algn="ctr">
              <a:spcAft>
                <a:spcPts val="0"/>
              </a:spcAft>
              <a:defRPr sz="900" b="0">
                <a:solidFill>
                  <a:schemeClr val="tx1"/>
                </a:solidFill>
              </a:defRPr>
            </a:lvl1pPr>
          </a:lstStyle>
          <a:p>
            <a:pPr lvl="0"/>
            <a:r>
              <a:rPr lang="en-US"/>
              <a:t>Click to edit Master text styles</a:t>
            </a:r>
          </a:p>
        </p:txBody>
      </p:sp>
      <p:sp>
        <p:nvSpPr>
          <p:cNvPr id="32" name="Text Placeholder 24">
            <a:extLst>
              <a:ext uri="{FF2B5EF4-FFF2-40B4-BE49-F238E27FC236}">
                <a16:creationId xmlns:a16="http://schemas.microsoft.com/office/drawing/2014/main" id="{FD9A4A53-BE71-BA0F-CC2F-85542B156E2D}"/>
              </a:ext>
            </a:extLst>
          </p:cNvPr>
          <p:cNvSpPr>
            <a:spLocks noGrp="1"/>
          </p:cNvSpPr>
          <p:nvPr>
            <p:ph type="body" sz="quarter" idx="35" hasCustomPrompt="1"/>
          </p:nvPr>
        </p:nvSpPr>
        <p:spPr>
          <a:xfrm>
            <a:off x="6843659" y="4356749"/>
            <a:ext cx="1993392" cy="326567"/>
          </a:xfrm>
        </p:spPr>
        <p:txBody>
          <a:bodyPr lIns="91440" tIns="0" rIns="91440" bIns="0" anchor="ctr"/>
          <a:lstStyle>
            <a:lvl1pPr algn="ctr">
              <a:spcAft>
                <a:spcPts val="0"/>
              </a:spcAft>
              <a:defRPr sz="3200" b="1">
                <a:solidFill>
                  <a:schemeClr val="accent1"/>
                </a:solidFill>
              </a:defRPr>
            </a:lvl1pPr>
          </a:lstStyle>
          <a:p>
            <a:pPr lvl="0"/>
            <a:r>
              <a:rPr lang="en-US" dirty="0"/>
              <a:t>#</a:t>
            </a:r>
          </a:p>
        </p:txBody>
      </p:sp>
      <p:sp>
        <p:nvSpPr>
          <p:cNvPr id="33" name="Text Placeholder 24">
            <a:extLst>
              <a:ext uri="{FF2B5EF4-FFF2-40B4-BE49-F238E27FC236}">
                <a16:creationId xmlns:a16="http://schemas.microsoft.com/office/drawing/2014/main" id="{49AA4809-FC44-A12A-AFB0-D5000A4EAEF3}"/>
              </a:ext>
            </a:extLst>
          </p:cNvPr>
          <p:cNvSpPr>
            <a:spLocks noGrp="1"/>
          </p:cNvSpPr>
          <p:nvPr>
            <p:ph type="body" sz="quarter" idx="36"/>
          </p:nvPr>
        </p:nvSpPr>
        <p:spPr>
          <a:xfrm>
            <a:off x="6843659" y="4850201"/>
            <a:ext cx="1993392" cy="716607"/>
          </a:xfrm>
        </p:spPr>
        <p:txBody>
          <a:bodyPr lIns="91440" tIns="0" rIns="91440" bIns="91440" anchor="t"/>
          <a:lstStyle>
            <a:lvl1pPr algn="ctr">
              <a:spcAft>
                <a:spcPts val="0"/>
              </a:spcAft>
              <a:defRPr sz="900" b="0">
                <a:solidFill>
                  <a:schemeClr val="tx1"/>
                </a:solidFill>
              </a:defRPr>
            </a:lvl1pPr>
          </a:lstStyle>
          <a:p>
            <a:pPr lvl="0"/>
            <a:r>
              <a:rPr lang="en-US"/>
              <a:t>Click to edit Master text styles</a:t>
            </a:r>
          </a:p>
        </p:txBody>
      </p:sp>
    </p:spTree>
    <p:extLst>
      <p:ext uri="{BB962C8B-B14F-4D97-AF65-F5344CB8AC3E}">
        <p14:creationId xmlns:p14="http://schemas.microsoft.com/office/powerpoint/2010/main" val="521402590"/>
      </p:ext>
    </p:extLst>
  </p:cSld>
  <p:clrMapOvr>
    <a:masterClrMapping/>
  </p:clrMapOvr>
  <p:extLst>
    <p:ext uri="{DCECCB84-F9BA-43D5-87BE-67443E8EF086}">
      <p15:sldGuideLst xmlns:p15="http://schemas.microsoft.com/office/powerpoint/2012/main">
        <p15:guide id="1" orient="horz" pos="2256" userDrawn="1">
          <p15:clr>
            <a:srgbClr val="FBAE40"/>
          </p15:clr>
        </p15:guide>
        <p15:guide id="3" pos="298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Upcoming Seminars">
    <p:bg>
      <p:bgPr>
        <a:solidFill>
          <a:srgbClr val="001A9F"/>
        </a:solidFill>
        <a:effectLst/>
      </p:bgPr>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267C6A81-5A73-D2D8-47BB-FD5843D7F912}"/>
              </a:ext>
            </a:extLst>
          </p:cNvPr>
          <p:cNvGrpSpPr/>
          <p:nvPr userDrawn="1"/>
        </p:nvGrpSpPr>
        <p:grpSpPr>
          <a:xfrm>
            <a:off x="0" y="0"/>
            <a:ext cx="9144000" cy="6858003"/>
            <a:chOff x="0" y="0"/>
            <a:chExt cx="9144000" cy="6858003"/>
          </a:xfrm>
        </p:grpSpPr>
        <p:sp>
          <p:nvSpPr>
            <p:cNvPr id="8" name="Rectangle 7">
              <a:extLst>
                <a:ext uri="{FF2B5EF4-FFF2-40B4-BE49-F238E27FC236}">
                  <a16:creationId xmlns:a16="http://schemas.microsoft.com/office/drawing/2014/main" id="{4F9C0C07-C8D9-418B-6439-A68BB0A52795}"/>
                </a:ext>
              </a:extLst>
            </p:cNvPr>
            <p:cNvSpPr/>
            <p:nvPr userDrawn="1"/>
          </p:nvSpPr>
          <p:spPr>
            <a:xfrm>
              <a:off x="0" y="2666726"/>
              <a:ext cx="2894120" cy="40748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sp>
          <p:nvSpPr>
            <p:cNvPr id="9" name="Rectangle 8">
              <a:extLst>
                <a:ext uri="{FF2B5EF4-FFF2-40B4-BE49-F238E27FC236}">
                  <a16:creationId xmlns:a16="http://schemas.microsoft.com/office/drawing/2014/main" id="{8B04F7CE-8171-4E71-B939-BAEFEED758C6}"/>
                </a:ext>
              </a:extLst>
            </p:cNvPr>
            <p:cNvSpPr/>
            <p:nvPr userDrawn="1"/>
          </p:nvSpPr>
          <p:spPr>
            <a:xfrm>
              <a:off x="0" y="0"/>
              <a:ext cx="9144000" cy="47850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pic>
          <p:nvPicPr>
            <p:cNvPr id="10" name="Graphic 9">
              <a:extLst>
                <a:ext uri="{FF2B5EF4-FFF2-40B4-BE49-F238E27FC236}">
                  <a16:creationId xmlns:a16="http://schemas.microsoft.com/office/drawing/2014/main" id="{F32D5073-EDA3-B168-5AE6-2406B29BFB9D}"/>
                </a:ext>
              </a:extLst>
            </p:cNvPr>
            <p:cNvPicPr>
              <a:picLocks noChangeAspect="1"/>
            </p:cNvPicPr>
            <p:nvPr userDrawn="1"/>
          </p:nvPicPr>
          <p:blipFill>
            <a:blip r:embed="rId2">
              <a:extLst>
                <a:ext uri="{96DAC541-7B7A-43D3-8B79-37D633B846F1}">
                  <asvg:svgBlip xmlns:asvg="http://schemas.microsoft.com/office/drawing/2016/SVG/main" r:embed="rId3"/>
                </a:ext>
              </a:extLst>
            </a:blip>
            <a:srcRect l="27135" t="50848" r="15385" b="-1106"/>
            <a:stretch/>
          </p:blipFill>
          <p:spPr>
            <a:xfrm>
              <a:off x="2883856" y="1537568"/>
              <a:ext cx="6260144" cy="5320435"/>
            </a:xfrm>
            <a:prstGeom prst="rect">
              <a:avLst/>
            </a:prstGeom>
          </p:spPr>
        </p:pic>
      </p:grpSp>
      <p:sp>
        <p:nvSpPr>
          <p:cNvPr id="2" name="Title 1"/>
          <p:cNvSpPr>
            <a:spLocks noGrp="1"/>
          </p:cNvSpPr>
          <p:nvPr>
            <p:ph type="title"/>
          </p:nvPr>
        </p:nvSpPr>
        <p:spPr/>
        <p:txBody>
          <a:body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r>
              <a:rPr lang="en-US"/>
              <a:t>October 3, 2025 / Offshore Developments</a:t>
            </a:r>
            <a:endParaRPr lang="en-US" dirty="0"/>
          </a:p>
        </p:txBody>
      </p:sp>
      <p:sp>
        <p:nvSpPr>
          <p:cNvPr id="5" name="Slide Number Placeholder 4"/>
          <p:cNvSpPr>
            <a:spLocks noGrp="1"/>
          </p:cNvSpPr>
          <p:nvPr>
            <p:ph type="sldNum" sz="quarter" idx="12"/>
          </p:nvPr>
        </p:nvSpPr>
        <p:spPr/>
        <p:txBody>
          <a:bodyPr/>
          <a:lstStyle/>
          <a:p>
            <a:fld id="{CDA23A1D-A66F-4A90-891E-15FD13DD9177}" type="slidenum">
              <a:rPr lang="en-US" smtClean="0"/>
              <a:t>‹#›</a:t>
            </a:fld>
            <a:endParaRPr lang="en-US"/>
          </a:p>
        </p:txBody>
      </p:sp>
      <p:sp>
        <p:nvSpPr>
          <p:cNvPr id="23" name="Text Placeholder 9">
            <a:extLst>
              <a:ext uri="{FF2B5EF4-FFF2-40B4-BE49-F238E27FC236}">
                <a16:creationId xmlns:a16="http://schemas.microsoft.com/office/drawing/2014/main" id="{ED2E7321-BAA2-07DC-3739-3C9C529D2A59}"/>
              </a:ext>
            </a:extLst>
          </p:cNvPr>
          <p:cNvSpPr>
            <a:spLocks noGrp="1"/>
          </p:cNvSpPr>
          <p:nvPr>
            <p:ph type="body" sz="quarter" idx="14"/>
          </p:nvPr>
        </p:nvSpPr>
        <p:spPr>
          <a:xfrm>
            <a:off x="304799" y="1210994"/>
            <a:ext cx="8534399" cy="1068857"/>
          </a:xfrm>
        </p:spPr>
        <p:txBody>
          <a:bodyPr/>
          <a:lstStyle>
            <a:lvl1pPr>
              <a:spcAft>
                <a:spcPts val="600"/>
              </a:spcAft>
              <a:defRPr sz="1800" b="1">
                <a:solidFill>
                  <a:schemeClr val="accent1"/>
                </a:solidFill>
              </a:defRPr>
            </a:lvl1pPr>
            <a:lvl2pPr marL="0" indent="0">
              <a:spcAft>
                <a:spcPts val="600"/>
              </a:spcAft>
              <a:buNone/>
              <a:defRPr sz="1800">
                <a:solidFill>
                  <a:schemeClr val="accent1"/>
                </a:solidFill>
              </a:defRPr>
            </a:lvl2pPr>
            <a:lvl3pPr marL="114300" indent="-112713">
              <a:spcAft>
                <a:spcPts val="600"/>
              </a:spcAft>
              <a:defRPr sz="1800"/>
            </a:lvl3pPr>
            <a:lvl4pPr marL="228600" indent="-114300">
              <a:spcAft>
                <a:spcPts val="600"/>
              </a:spcAft>
              <a:defRPr sz="1400"/>
            </a:lvl4pPr>
            <a:lvl5pPr marL="342900" indent="-114300">
              <a:spcAft>
                <a:spcPts val="600"/>
              </a:spcAft>
              <a:defRPr sz="1200"/>
            </a:lvl5pPr>
          </a:lstStyle>
          <a:p>
            <a:pPr lvl="0"/>
            <a:r>
              <a:rPr lang="en-US"/>
              <a:t>Click to edit Master text styles</a:t>
            </a:r>
          </a:p>
          <a:p>
            <a:pPr lvl="1"/>
            <a:r>
              <a:rPr lang="en-US"/>
              <a:t>Second level</a:t>
            </a:r>
          </a:p>
          <a:p>
            <a:pPr lvl="2"/>
            <a:r>
              <a:rPr lang="en-US"/>
              <a:t>Third level</a:t>
            </a:r>
          </a:p>
        </p:txBody>
      </p:sp>
      <p:sp>
        <p:nvSpPr>
          <p:cNvPr id="24" name="Text Placeholder 9">
            <a:extLst>
              <a:ext uri="{FF2B5EF4-FFF2-40B4-BE49-F238E27FC236}">
                <a16:creationId xmlns:a16="http://schemas.microsoft.com/office/drawing/2014/main" id="{DA6C192F-7F54-A13A-7B14-E33B71B566F2}"/>
              </a:ext>
            </a:extLst>
          </p:cNvPr>
          <p:cNvSpPr>
            <a:spLocks noGrp="1"/>
          </p:cNvSpPr>
          <p:nvPr>
            <p:ph type="body" sz="quarter" idx="15"/>
          </p:nvPr>
        </p:nvSpPr>
        <p:spPr>
          <a:xfrm>
            <a:off x="304798" y="2448555"/>
            <a:ext cx="8534399" cy="1068857"/>
          </a:xfrm>
        </p:spPr>
        <p:txBody>
          <a:bodyPr/>
          <a:lstStyle>
            <a:lvl1pPr>
              <a:spcAft>
                <a:spcPts val="600"/>
              </a:spcAft>
              <a:defRPr sz="1800" b="1">
                <a:solidFill>
                  <a:schemeClr val="accent1"/>
                </a:solidFill>
              </a:defRPr>
            </a:lvl1pPr>
            <a:lvl2pPr marL="0" indent="0">
              <a:spcAft>
                <a:spcPts val="600"/>
              </a:spcAft>
              <a:buNone/>
              <a:defRPr sz="1800">
                <a:solidFill>
                  <a:schemeClr val="accent1"/>
                </a:solidFill>
              </a:defRPr>
            </a:lvl2pPr>
            <a:lvl3pPr marL="114300" indent="-112713">
              <a:spcAft>
                <a:spcPts val="600"/>
              </a:spcAft>
              <a:defRPr sz="1800"/>
            </a:lvl3pPr>
            <a:lvl4pPr marL="228600" indent="-114300">
              <a:spcAft>
                <a:spcPts val="600"/>
              </a:spcAft>
              <a:defRPr sz="1400"/>
            </a:lvl4pPr>
            <a:lvl5pPr marL="342900" indent="-114300">
              <a:spcAft>
                <a:spcPts val="600"/>
              </a:spcAft>
              <a:defRPr sz="1200"/>
            </a:lvl5pPr>
          </a:lstStyle>
          <a:p>
            <a:pPr lvl="0"/>
            <a:r>
              <a:rPr lang="en-US"/>
              <a:t>Click to edit Master text styles</a:t>
            </a:r>
          </a:p>
          <a:p>
            <a:pPr lvl="1"/>
            <a:r>
              <a:rPr lang="en-US"/>
              <a:t>Second level</a:t>
            </a:r>
          </a:p>
          <a:p>
            <a:pPr lvl="2"/>
            <a:r>
              <a:rPr lang="en-US"/>
              <a:t>Third level</a:t>
            </a:r>
          </a:p>
        </p:txBody>
      </p:sp>
      <p:sp>
        <p:nvSpPr>
          <p:cNvPr id="25" name="Text Placeholder 9">
            <a:extLst>
              <a:ext uri="{FF2B5EF4-FFF2-40B4-BE49-F238E27FC236}">
                <a16:creationId xmlns:a16="http://schemas.microsoft.com/office/drawing/2014/main" id="{3FFF2439-99AB-3E80-DCFC-F148236FCE6D}"/>
              </a:ext>
            </a:extLst>
          </p:cNvPr>
          <p:cNvSpPr>
            <a:spLocks noGrp="1"/>
          </p:cNvSpPr>
          <p:nvPr>
            <p:ph type="body" sz="quarter" idx="16"/>
          </p:nvPr>
        </p:nvSpPr>
        <p:spPr>
          <a:xfrm>
            <a:off x="304797" y="3686116"/>
            <a:ext cx="8534399" cy="1068857"/>
          </a:xfrm>
        </p:spPr>
        <p:txBody>
          <a:bodyPr/>
          <a:lstStyle>
            <a:lvl1pPr>
              <a:spcAft>
                <a:spcPts val="600"/>
              </a:spcAft>
              <a:defRPr sz="1800" b="1">
                <a:solidFill>
                  <a:schemeClr val="accent1"/>
                </a:solidFill>
              </a:defRPr>
            </a:lvl1pPr>
            <a:lvl2pPr marL="0" indent="0">
              <a:spcAft>
                <a:spcPts val="600"/>
              </a:spcAft>
              <a:buNone/>
              <a:defRPr sz="1800">
                <a:solidFill>
                  <a:schemeClr val="accent1"/>
                </a:solidFill>
              </a:defRPr>
            </a:lvl2pPr>
            <a:lvl3pPr marL="114300" indent="-112713">
              <a:spcAft>
                <a:spcPts val="600"/>
              </a:spcAft>
              <a:defRPr sz="1800"/>
            </a:lvl3pPr>
            <a:lvl4pPr marL="228600" indent="-114300">
              <a:spcAft>
                <a:spcPts val="600"/>
              </a:spcAft>
              <a:defRPr sz="1400"/>
            </a:lvl4pPr>
            <a:lvl5pPr marL="342900" indent="-114300">
              <a:spcAft>
                <a:spcPts val="600"/>
              </a:spcAft>
              <a:defRPr sz="1200"/>
            </a:lvl5pPr>
          </a:lstStyle>
          <a:p>
            <a:pPr lvl="0"/>
            <a:r>
              <a:rPr lang="en-US"/>
              <a:t>Click to edit Master text styles</a:t>
            </a:r>
          </a:p>
          <a:p>
            <a:pPr lvl="1"/>
            <a:r>
              <a:rPr lang="en-US"/>
              <a:t>Second level</a:t>
            </a:r>
          </a:p>
          <a:p>
            <a:pPr lvl="2"/>
            <a:r>
              <a:rPr lang="en-US"/>
              <a:t>Third level</a:t>
            </a:r>
          </a:p>
        </p:txBody>
      </p:sp>
      <p:pic>
        <p:nvPicPr>
          <p:cNvPr id="6" name="Graphic 5">
            <a:extLst>
              <a:ext uri="{FF2B5EF4-FFF2-40B4-BE49-F238E27FC236}">
                <a16:creationId xmlns:a16="http://schemas.microsoft.com/office/drawing/2014/main" id="{789A10E9-C5EC-A725-5834-B4A48A59008E}"/>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398936" y="6263914"/>
            <a:ext cx="440267" cy="395006"/>
          </a:xfrm>
          <a:prstGeom prst="rect">
            <a:avLst/>
          </a:prstGeom>
        </p:spPr>
      </p:pic>
      <p:cxnSp>
        <p:nvCxnSpPr>
          <p:cNvPr id="3" name="Straight Connector 2">
            <a:extLst>
              <a:ext uri="{FF2B5EF4-FFF2-40B4-BE49-F238E27FC236}">
                <a16:creationId xmlns:a16="http://schemas.microsoft.com/office/drawing/2014/main" id="{2E5F0248-9D3B-BCCF-25E8-CEDFB4F2899F}"/>
              </a:ext>
            </a:extLst>
          </p:cNvPr>
          <p:cNvCxnSpPr>
            <a:cxnSpLocks/>
          </p:cNvCxnSpPr>
          <p:nvPr userDrawn="1"/>
        </p:nvCxnSpPr>
        <p:spPr>
          <a:xfrm>
            <a:off x="304800" y="978334"/>
            <a:ext cx="8534400" cy="0"/>
          </a:xfrm>
          <a:prstGeom prst="line">
            <a:avLst/>
          </a:prstGeom>
          <a:noFill/>
          <a:ln w="12700" cap="sq" cmpd="sng" algn="ctr">
            <a:solidFill>
              <a:schemeClr val="accent2"/>
            </a:solidFill>
            <a:prstDash val="solid"/>
            <a:miter lim="800000"/>
          </a:ln>
          <a:effectLst/>
        </p:spPr>
      </p:cxnSp>
    </p:spTree>
    <p:extLst>
      <p:ext uri="{BB962C8B-B14F-4D97-AF65-F5344CB8AC3E}">
        <p14:creationId xmlns:p14="http://schemas.microsoft.com/office/powerpoint/2010/main" val="265318994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Presenters">
    <p:bg>
      <p:bgPr>
        <a:solidFill>
          <a:srgbClr val="001A9F"/>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1B81A06D-7C79-DC96-6AD1-3A8127CCD42A}"/>
              </a:ext>
            </a:extLst>
          </p:cNvPr>
          <p:cNvGrpSpPr/>
          <p:nvPr userDrawn="1"/>
        </p:nvGrpSpPr>
        <p:grpSpPr>
          <a:xfrm>
            <a:off x="0" y="0"/>
            <a:ext cx="9144000" cy="6858003"/>
            <a:chOff x="0" y="0"/>
            <a:chExt cx="9144000" cy="6858003"/>
          </a:xfrm>
        </p:grpSpPr>
        <p:sp>
          <p:nvSpPr>
            <p:cNvPr id="11" name="Rectangle 10">
              <a:extLst>
                <a:ext uri="{FF2B5EF4-FFF2-40B4-BE49-F238E27FC236}">
                  <a16:creationId xmlns:a16="http://schemas.microsoft.com/office/drawing/2014/main" id="{918C8391-6918-8A64-F0F3-81BA43A3DCEB}"/>
                </a:ext>
              </a:extLst>
            </p:cNvPr>
            <p:cNvSpPr/>
            <p:nvPr userDrawn="1"/>
          </p:nvSpPr>
          <p:spPr>
            <a:xfrm>
              <a:off x="0" y="2666726"/>
              <a:ext cx="2894120" cy="40748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sp>
          <p:nvSpPr>
            <p:cNvPr id="12" name="Rectangle 11">
              <a:extLst>
                <a:ext uri="{FF2B5EF4-FFF2-40B4-BE49-F238E27FC236}">
                  <a16:creationId xmlns:a16="http://schemas.microsoft.com/office/drawing/2014/main" id="{3C1E60EE-312D-E56D-A74B-5713BFC53941}"/>
                </a:ext>
              </a:extLst>
            </p:cNvPr>
            <p:cNvSpPr/>
            <p:nvPr userDrawn="1"/>
          </p:nvSpPr>
          <p:spPr>
            <a:xfrm>
              <a:off x="0" y="0"/>
              <a:ext cx="9144000" cy="47850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pic>
          <p:nvPicPr>
            <p:cNvPr id="13" name="Graphic 12">
              <a:extLst>
                <a:ext uri="{FF2B5EF4-FFF2-40B4-BE49-F238E27FC236}">
                  <a16:creationId xmlns:a16="http://schemas.microsoft.com/office/drawing/2014/main" id="{380C0ED8-42EE-B420-780C-60687C02CBC3}"/>
                </a:ext>
              </a:extLst>
            </p:cNvPr>
            <p:cNvPicPr>
              <a:picLocks noChangeAspect="1"/>
            </p:cNvPicPr>
            <p:nvPr userDrawn="1"/>
          </p:nvPicPr>
          <p:blipFill>
            <a:blip r:embed="rId2">
              <a:extLst>
                <a:ext uri="{96DAC541-7B7A-43D3-8B79-37D633B846F1}">
                  <asvg:svgBlip xmlns:asvg="http://schemas.microsoft.com/office/drawing/2016/SVG/main" r:embed="rId3"/>
                </a:ext>
              </a:extLst>
            </a:blip>
            <a:srcRect l="27135" t="50848" r="15385" b="-1106"/>
            <a:stretch/>
          </p:blipFill>
          <p:spPr>
            <a:xfrm>
              <a:off x="2883856" y="1537568"/>
              <a:ext cx="6260144" cy="5320435"/>
            </a:xfrm>
            <a:prstGeom prst="rect">
              <a:avLst/>
            </a:prstGeom>
          </p:spPr>
        </p:pic>
      </p:grpSp>
      <p:sp>
        <p:nvSpPr>
          <p:cNvPr id="2" name="Title 1"/>
          <p:cNvSpPr>
            <a:spLocks noGrp="1"/>
          </p:cNvSpPr>
          <p:nvPr>
            <p:ph type="title"/>
          </p:nvPr>
        </p:nvSpPr>
        <p:spPr/>
        <p:txBody>
          <a:body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r>
              <a:rPr lang="en-US"/>
              <a:t>October 3, 2025 / Offshore Developments</a:t>
            </a:r>
            <a:endParaRPr lang="en-US" dirty="0"/>
          </a:p>
        </p:txBody>
      </p:sp>
      <p:sp>
        <p:nvSpPr>
          <p:cNvPr id="5" name="Slide Number Placeholder 4"/>
          <p:cNvSpPr>
            <a:spLocks noGrp="1"/>
          </p:cNvSpPr>
          <p:nvPr>
            <p:ph type="sldNum" sz="quarter" idx="12"/>
          </p:nvPr>
        </p:nvSpPr>
        <p:spPr/>
        <p:txBody>
          <a:bodyPr/>
          <a:lstStyle/>
          <a:p>
            <a:fld id="{CDA23A1D-A66F-4A90-891E-15FD13DD9177}" type="slidenum">
              <a:rPr lang="en-US" smtClean="0"/>
              <a:t>‹#›</a:t>
            </a:fld>
            <a:endParaRPr lang="en-US"/>
          </a:p>
        </p:txBody>
      </p:sp>
      <p:sp>
        <p:nvSpPr>
          <p:cNvPr id="3" name="Text Placeholder 4">
            <a:extLst>
              <a:ext uri="{FF2B5EF4-FFF2-40B4-BE49-F238E27FC236}">
                <a16:creationId xmlns:a16="http://schemas.microsoft.com/office/drawing/2014/main" id="{5C74F264-E288-4089-1AF6-D3827317C99C}"/>
              </a:ext>
            </a:extLst>
          </p:cNvPr>
          <p:cNvSpPr>
            <a:spLocks noGrp="1"/>
          </p:cNvSpPr>
          <p:nvPr>
            <p:ph type="body" sz="quarter" idx="15" hasCustomPrompt="1"/>
          </p:nvPr>
        </p:nvSpPr>
        <p:spPr>
          <a:xfrm>
            <a:off x="1828800" y="1290937"/>
            <a:ext cx="2527484" cy="274320"/>
          </a:xfrm>
        </p:spPr>
        <p:txBody>
          <a:bodyPr>
            <a:noAutofit/>
          </a:bodyPr>
          <a:lstStyle>
            <a:lvl1pPr marL="0" indent="0">
              <a:buFontTx/>
              <a:buNone/>
              <a:defRPr sz="1400" b="1" baseline="0">
                <a:solidFill>
                  <a:srgbClr val="001A9F"/>
                </a:solidFill>
                <a:latin typeface="+mj-lt"/>
              </a:defRPr>
            </a:lvl1pPr>
          </a:lstStyle>
          <a:p>
            <a:r>
              <a:rPr lang="en-US" dirty="0"/>
              <a:t>Speaker’s Name</a:t>
            </a:r>
          </a:p>
        </p:txBody>
      </p:sp>
      <p:sp>
        <p:nvSpPr>
          <p:cNvPr id="6" name="Text Placeholder 5">
            <a:extLst>
              <a:ext uri="{FF2B5EF4-FFF2-40B4-BE49-F238E27FC236}">
                <a16:creationId xmlns:a16="http://schemas.microsoft.com/office/drawing/2014/main" id="{659D9F36-8C9A-1BA9-8BDF-BF95EC1B8664}"/>
              </a:ext>
            </a:extLst>
          </p:cNvPr>
          <p:cNvSpPr>
            <a:spLocks noGrp="1"/>
          </p:cNvSpPr>
          <p:nvPr>
            <p:ph type="body" sz="quarter" idx="91" hasCustomPrompt="1"/>
          </p:nvPr>
        </p:nvSpPr>
        <p:spPr>
          <a:xfrm>
            <a:off x="1828800" y="1718379"/>
            <a:ext cx="2527484" cy="228600"/>
          </a:xfrm>
        </p:spPr>
        <p:txBody>
          <a:bodyPr>
            <a:noAutofit/>
          </a:bodyPr>
          <a:lstStyle>
            <a:lvl1pPr marL="0" indent="0">
              <a:buFontTx/>
              <a:buNone/>
              <a:defRPr sz="1200" b="1">
                <a:solidFill>
                  <a:srgbClr val="000000"/>
                </a:solidFill>
              </a:defRPr>
            </a:lvl1pPr>
          </a:lstStyle>
          <a:p>
            <a:r>
              <a:rPr lang="en-US" dirty="0"/>
              <a:t>Title</a:t>
            </a:r>
          </a:p>
        </p:txBody>
      </p:sp>
      <p:sp>
        <p:nvSpPr>
          <p:cNvPr id="7" name="Text Placeholder 6">
            <a:extLst>
              <a:ext uri="{FF2B5EF4-FFF2-40B4-BE49-F238E27FC236}">
                <a16:creationId xmlns:a16="http://schemas.microsoft.com/office/drawing/2014/main" id="{8D4F2159-A775-7535-691A-25A5258730E5}"/>
              </a:ext>
            </a:extLst>
          </p:cNvPr>
          <p:cNvSpPr>
            <a:spLocks noGrp="1"/>
          </p:cNvSpPr>
          <p:nvPr>
            <p:ph type="body" sz="quarter" idx="92" hasCustomPrompt="1"/>
          </p:nvPr>
        </p:nvSpPr>
        <p:spPr>
          <a:xfrm>
            <a:off x="1828800" y="1979253"/>
            <a:ext cx="2527484" cy="228600"/>
          </a:xfrm>
        </p:spPr>
        <p:txBody>
          <a:bodyPr>
            <a:noAutofit/>
          </a:bodyPr>
          <a:lstStyle>
            <a:lvl1pPr marL="0" indent="0">
              <a:buFontTx/>
              <a:buNone/>
              <a:defRPr sz="1200">
                <a:solidFill>
                  <a:srgbClr val="000000"/>
                </a:solidFill>
              </a:defRPr>
            </a:lvl1pPr>
          </a:lstStyle>
          <a:p>
            <a:r>
              <a:rPr lang="en-US" dirty="0"/>
              <a:t>Practice group</a:t>
            </a:r>
          </a:p>
        </p:txBody>
      </p:sp>
      <p:sp>
        <p:nvSpPr>
          <p:cNvPr id="18" name="Text Placeholder 18">
            <a:extLst>
              <a:ext uri="{FF2B5EF4-FFF2-40B4-BE49-F238E27FC236}">
                <a16:creationId xmlns:a16="http://schemas.microsoft.com/office/drawing/2014/main" id="{85392DBC-4393-032A-A50F-383523DF9945}"/>
              </a:ext>
            </a:extLst>
          </p:cNvPr>
          <p:cNvSpPr>
            <a:spLocks noGrp="1"/>
          </p:cNvSpPr>
          <p:nvPr>
            <p:ph type="body" sz="quarter" idx="121" hasCustomPrompt="1"/>
          </p:nvPr>
        </p:nvSpPr>
        <p:spPr>
          <a:xfrm>
            <a:off x="1828800" y="2207853"/>
            <a:ext cx="2527484" cy="228600"/>
          </a:xfrm>
        </p:spPr>
        <p:txBody>
          <a:bodyPr>
            <a:noAutofit/>
          </a:bodyPr>
          <a:lstStyle>
            <a:lvl1pPr marL="0" indent="0">
              <a:buFontTx/>
              <a:buNone/>
              <a:defRPr sz="1200">
                <a:solidFill>
                  <a:srgbClr val="0B8A15"/>
                </a:solidFill>
              </a:defRPr>
            </a:lvl1pPr>
          </a:lstStyle>
          <a:p>
            <a:r>
              <a:rPr lang="en-US" dirty="0"/>
              <a:t>first.last@dechert.com</a:t>
            </a:r>
          </a:p>
        </p:txBody>
      </p:sp>
      <p:sp>
        <p:nvSpPr>
          <p:cNvPr id="19" name="Text Placeholder 19">
            <a:extLst>
              <a:ext uri="{FF2B5EF4-FFF2-40B4-BE49-F238E27FC236}">
                <a16:creationId xmlns:a16="http://schemas.microsoft.com/office/drawing/2014/main" id="{48D4E718-21D8-CDF7-CDC7-85DB4CC774E9}"/>
              </a:ext>
            </a:extLst>
          </p:cNvPr>
          <p:cNvSpPr>
            <a:spLocks noGrp="1"/>
          </p:cNvSpPr>
          <p:nvPr>
            <p:ph type="body" sz="quarter" idx="122" hasCustomPrompt="1"/>
          </p:nvPr>
        </p:nvSpPr>
        <p:spPr>
          <a:xfrm>
            <a:off x="1828800" y="2436453"/>
            <a:ext cx="2527484" cy="228600"/>
          </a:xfrm>
        </p:spPr>
        <p:txBody>
          <a:bodyPr>
            <a:noAutofit/>
          </a:bodyPr>
          <a:lstStyle>
            <a:lvl1pPr marL="0" indent="0">
              <a:buFontTx/>
              <a:buNone/>
              <a:defRPr sz="1200">
                <a:solidFill>
                  <a:srgbClr val="000000"/>
                </a:solidFill>
              </a:defRPr>
            </a:lvl1pPr>
          </a:lstStyle>
          <a:p>
            <a:r>
              <a:rPr lang="en-US" dirty="0"/>
              <a:t>+1 000 000 0000</a:t>
            </a:r>
          </a:p>
        </p:txBody>
      </p:sp>
      <p:sp>
        <p:nvSpPr>
          <p:cNvPr id="20" name="Text Placeholder 23">
            <a:extLst>
              <a:ext uri="{FF2B5EF4-FFF2-40B4-BE49-F238E27FC236}">
                <a16:creationId xmlns:a16="http://schemas.microsoft.com/office/drawing/2014/main" id="{497E120A-1A94-B5C0-92DF-C6952C132856}"/>
              </a:ext>
            </a:extLst>
          </p:cNvPr>
          <p:cNvSpPr>
            <a:spLocks noGrp="1"/>
          </p:cNvSpPr>
          <p:nvPr>
            <p:ph type="body" sz="quarter" idx="125" hasCustomPrompt="1"/>
          </p:nvPr>
        </p:nvSpPr>
        <p:spPr>
          <a:xfrm>
            <a:off x="6078980" y="1290937"/>
            <a:ext cx="2527484" cy="274320"/>
          </a:xfrm>
        </p:spPr>
        <p:txBody>
          <a:bodyPr>
            <a:noAutofit/>
          </a:bodyPr>
          <a:lstStyle>
            <a:lvl1pPr marL="0" indent="0">
              <a:buFontTx/>
              <a:buNone/>
              <a:defRPr sz="1400" b="1">
                <a:solidFill>
                  <a:srgbClr val="001A9F"/>
                </a:solidFill>
                <a:latin typeface="+mj-lt"/>
              </a:defRPr>
            </a:lvl1pPr>
          </a:lstStyle>
          <a:p>
            <a:r>
              <a:rPr lang="en-US" dirty="0"/>
              <a:t>Speaker’s Name</a:t>
            </a:r>
          </a:p>
        </p:txBody>
      </p:sp>
      <p:sp>
        <p:nvSpPr>
          <p:cNvPr id="21" name="Text Placeholder 24">
            <a:extLst>
              <a:ext uri="{FF2B5EF4-FFF2-40B4-BE49-F238E27FC236}">
                <a16:creationId xmlns:a16="http://schemas.microsoft.com/office/drawing/2014/main" id="{0F833879-0EB8-6A16-4192-0E0957A227A8}"/>
              </a:ext>
            </a:extLst>
          </p:cNvPr>
          <p:cNvSpPr>
            <a:spLocks noGrp="1"/>
          </p:cNvSpPr>
          <p:nvPr>
            <p:ph type="body" sz="quarter" idx="126" hasCustomPrompt="1"/>
          </p:nvPr>
        </p:nvSpPr>
        <p:spPr>
          <a:xfrm>
            <a:off x="6078980" y="1718379"/>
            <a:ext cx="2527484" cy="228600"/>
          </a:xfrm>
        </p:spPr>
        <p:txBody>
          <a:bodyPr>
            <a:noAutofit/>
          </a:bodyPr>
          <a:lstStyle>
            <a:lvl1pPr marL="0" indent="0">
              <a:buFontTx/>
              <a:buNone/>
              <a:defRPr sz="1200" b="1">
                <a:solidFill>
                  <a:srgbClr val="000000"/>
                </a:solidFill>
              </a:defRPr>
            </a:lvl1pPr>
          </a:lstStyle>
          <a:p>
            <a:r>
              <a:rPr lang="en-US" dirty="0"/>
              <a:t>Title</a:t>
            </a:r>
          </a:p>
        </p:txBody>
      </p:sp>
      <p:sp>
        <p:nvSpPr>
          <p:cNvPr id="22" name="Text Placeholder 25">
            <a:extLst>
              <a:ext uri="{FF2B5EF4-FFF2-40B4-BE49-F238E27FC236}">
                <a16:creationId xmlns:a16="http://schemas.microsoft.com/office/drawing/2014/main" id="{344F57AB-AE80-9402-C521-B3D9A86A4F86}"/>
              </a:ext>
            </a:extLst>
          </p:cNvPr>
          <p:cNvSpPr>
            <a:spLocks noGrp="1"/>
          </p:cNvSpPr>
          <p:nvPr>
            <p:ph type="body" sz="quarter" idx="127" hasCustomPrompt="1"/>
          </p:nvPr>
        </p:nvSpPr>
        <p:spPr>
          <a:xfrm>
            <a:off x="6078980" y="1979253"/>
            <a:ext cx="2527484" cy="228600"/>
          </a:xfrm>
        </p:spPr>
        <p:txBody>
          <a:bodyPr>
            <a:noAutofit/>
          </a:bodyPr>
          <a:lstStyle>
            <a:lvl1pPr marL="0" indent="0">
              <a:buFontTx/>
              <a:buNone/>
              <a:defRPr sz="1200">
                <a:solidFill>
                  <a:srgbClr val="000000"/>
                </a:solidFill>
              </a:defRPr>
            </a:lvl1pPr>
          </a:lstStyle>
          <a:p>
            <a:r>
              <a:rPr lang="en-US" dirty="0"/>
              <a:t>Practice group</a:t>
            </a:r>
          </a:p>
        </p:txBody>
      </p:sp>
      <p:sp>
        <p:nvSpPr>
          <p:cNvPr id="37" name="Text Placeholder 37">
            <a:extLst>
              <a:ext uri="{FF2B5EF4-FFF2-40B4-BE49-F238E27FC236}">
                <a16:creationId xmlns:a16="http://schemas.microsoft.com/office/drawing/2014/main" id="{5135D764-083B-8659-FD03-B022C1A5859F}"/>
              </a:ext>
            </a:extLst>
          </p:cNvPr>
          <p:cNvSpPr>
            <a:spLocks noGrp="1"/>
          </p:cNvSpPr>
          <p:nvPr>
            <p:ph type="body" sz="quarter" idx="139" hasCustomPrompt="1"/>
          </p:nvPr>
        </p:nvSpPr>
        <p:spPr>
          <a:xfrm>
            <a:off x="6078980" y="2207853"/>
            <a:ext cx="2527484" cy="228600"/>
          </a:xfrm>
        </p:spPr>
        <p:txBody>
          <a:bodyPr>
            <a:noAutofit/>
          </a:bodyPr>
          <a:lstStyle>
            <a:lvl1pPr marL="0" indent="0">
              <a:buFontTx/>
              <a:buNone/>
              <a:defRPr sz="1200">
                <a:solidFill>
                  <a:srgbClr val="0B8A15"/>
                </a:solidFill>
              </a:defRPr>
            </a:lvl1pPr>
          </a:lstStyle>
          <a:p>
            <a:r>
              <a:rPr lang="en-US" dirty="0"/>
              <a:t>first.last@dechert.com</a:t>
            </a:r>
          </a:p>
        </p:txBody>
      </p:sp>
      <p:sp>
        <p:nvSpPr>
          <p:cNvPr id="38" name="Text Placeholder 38">
            <a:extLst>
              <a:ext uri="{FF2B5EF4-FFF2-40B4-BE49-F238E27FC236}">
                <a16:creationId xmlns:a16="http://schemas.microsoft.com/office/drawing/2014/main" id="{E56E95BE-0F38-6D16-4166-E40EEA76970A}"/>
              </a:ext>
            </a:extLst>
          </p:cNvPr>
          <p:cNvSpPr>
            <a:spLocks noGrp="1"/>
          </p:cNvSpPr>
          <p:nvPr>
            <p:ph type="body" sz="quarter" idx="140" hasCustomPrompt="1"/>
          </p:nvPr>
        </p:nvSpPr>
        <p:spPr>
          <a:xfrm>
            <a:off x="6078980" y="2436453"/>
            <a:ext cx="2527484" cy="228600"/>
          </a:xfrm>
        </p:spPr>
        <p:txBody>
          <a:bodyPr>
            <a:noAutofit/>
          </a:bodyPr>
          <a:lstStyle>
            <a:lvl1pPr marL="0" marR="0" indent="0" algn="l" defTabSz="914400" rtl="0" eaLnBrk="1" fontAlgn="auto" latinLnBrk="0" hangingPunct="1">
              <a:lnSpc>
                <a:spcPct val="100000"/>
              </a:lnSpc>
              <a:spcBef>
                <a:spcPts val="1200"/>
              </a:spcBef>
              <a:spcAft>
                <a:spcPts val="0"/>
              </a:spcAft>
              <a:buClr>
                <a:srgbClr val="60C3DA"/>
              </a:buClr>
              <a:buSzTx/>
              <a:buFontTx/>
              <a:buNone/>
              <a:tabLst/>
              <a:defRPr sz="1200">
                <a:solidFill>
                  <a:srgbClr val="000000"/>
                </a:solidFill>
              </a:defRPr>
            </a:lvl1pPr>
          </a:lstStyle>
          <a:p>
            <a:pPr marL="0" marR="0" lvl="0" indent="0" algn="l" defTabSz="914400" rtl="0" eaLnBrk="1" fontAlgn="auto" latinLnBrk="0" hangingPunct="1">
              <a:lnSpc>
                <a:spcPct val="100000"/>
              </a:lnSpc>
              <a:spcBef>
                <a:spcPts val="1200"/>
              </a:spcBef>
              <a:spcAft>
                <a:spcPts val="0"/>
              </a:spcAft>
              <a:buClr>
                <a:srgbClr val="60C3DA"/>
              </a:buClr>
              <a:buSzTx/>
              <a:buFontTx/>
              <a:buNone/>
              <a:tabLst/>
              <a:defRPr/>
            </a:pPr>
            <a:r>
              <a:rPr lang="en-US" dirty="0"/>
              <a:t>+1 000 000 0000</a:t>
            </a:r>
          </a:p>
          <a:p>
            <a:endParaRPr lang="en-US" dirty="0"/>
          </a:p>
        </p:txBody>
      </p:sp>
      <p:sp>
        <p:nvSpPr>
          <p:cNvPr id="39" name="Picture Placeholder 138">
            <a:extLst>
              <a:ext uri="{FF2B5EF4-FFF2-40B4-BE49-F238E27FC236}">
                <a16:creationId xmlns:a16="http://schemas.microsoft.com/office/drawing/2014/main" id="{F35D7218-B3A9-D80E-F8E8-97EF29A02B97}"/>
              </a:ext>
            </a:extLst>
          </p:cNvPr>
          <p:cNvSpPr>
            <a:spLocks noGrp="1"/>
          </p:cNvSpPr>
          <p:nvPr>
            <p:ph type="pic" sz="quarter" idx="10" hasCustomPrompt="1"/>
          </p:nvPr>
        </p:nvSpPr>
        <p:spPr>
          <a:xfrm>
            <a:off x="554968" y="1302633"/>
            <a:ext cx="1078992" cy="1353312"/>
          </a:xfrm>
          <a:prstGeom prst="rect">
            <a:avLst/>
          </a:prstGeom>
          <a:solidFill>
            <a:srgbClr val="E5E7F0"/>
          </a:solidFill>
          <a:ln w="12700">
            <a:noFill/>
          </a:ln>
        </p:spPr>
        <p:txBody>
          <a:bodyPr anchor="ctr" anchorCtr="0"/>
          <a:lstStyle>
            <a:lvl1pPr marL="0" marR="0" indent="0" algn="ctr" defTabSz="914400" rtl="0" eaLnBrk="1" fontAlgn="auto" latinLnBrk="0" hangingPunct="1">
              <a:lnSpc>
                <a:spcPct val="100000"/>
              </a:lnSpc>
              <a:spcBef>
                <a:spcPts val="1200"/>
              </a:spcBef>
              <a:spcAft>
                <a:spcPts val="0"/>
              </a:spcAft>
              <a:buClr>
                <a:srgbClr val="60C3DA"/>
              </a:buClr>
              <a:buSzTx/>
              <a:buFont typeface="Arial" panose="020B0604020202020204" pitchFamily="34" charset="0"/>
              <a:buNone/>
              <a:tabLst/>
              <a:defRPr sz="1000" baseline="0">
                <a:solidFill>
                  <a:srgbClr val="5F5F5F"/>
                </a:solidFill>
                <a:latin typeface="Arial" pitchFamily="34" charset="0"/>
                <a:cs typeface="Arial" pitchFamily="34" charset="0"/>
              </a:defRPr>
            </a:lvl1pPr>
          </a:lstStyle>
          <a:p>
            <a:r>
              <a:rPr lang="en-US" sz="1000" dirty="0"/>
              <a:t>PHOTO</a:t>
            </a:r>
            <a:endParaRPr lang="en-US" dirty="0"/>
          </a:p>
          <a:p>
            <a:endParaRPr lang="en-US" dirty="0"/>
          </a:p>
        </p:txBody>
      </p:sp>
      <p:sp>
        <p:nvSpPr>
          <p:cNvPr id="42" name="Picture Placeholder 138">
            <a:extLst>
              <a:ext uri="{FF2B5EF4-FFF2-40B4-BE49-F238E27FC236}">
                <a16:creationId xmlns:a16="http://schemas.microsoft.com/office/drawing/2014/main" id="{B37509E1-5526-7BDE-148A-36572C0475AF}"/>
              </a:ext>
            </a:extLst>
          </p:cNvPr>
          <p:cNvSpPr>
            <a:spLocks noGrp="1"/>
          </p:cNvSpPr>
          <p:nvPr>
            <p:ph type="pic" sz="quarter" idx="143" hasCustomPrompt="1"/>
          </p:nvPr>
        </p:nvSpPr>
        <p:spPr>
          <a:xfrm>
            <a:off x="4795544" y="1302633"/>
            <a:ext cx="1078992" cy="1353312"/>
          </a:xfrm>
          <a:prstGeom prst="rect">
            <a:avLst/>
          </a:prstGeom>
          <a:solidFill>
            <a:srgbClr val="E5E7F0"/>
          </a:solidFill>
          <a:ln w="12700">
            <a:noFill/>
          </a:ln>
        </p:spPr>
        <p:txBody>
          <a:bodyPr anchor="ctr" anchorCtr="0"/>
          <a:lstStyle>
            <a:lvl1pPr marL="0" marR="0" indent="0" algn="ctr" defTabSz="914400" rtl="0" eaLnBrk="1" fontAlgn="auto" latinLnBrk="0" hangingPunct="1">
              <a:lnSpc>
                <a:spcPct val="100000"/>
              </a:lnSpc>
              <a:spcBef>
                <a:spcPts val="1200"/>
              </a:spcBef>
              <a:spcAft>
                <a:spcPts val="0"/>
              </a:spcAft>
              <a:buClr>
                <a:srgbClr val="60C3DA"/>
              </a:buClr>
              <a:buSzTx/>
              <a:buFont typeface="Arial" panose="020B0604020202020204" pitchFamily="34" charset="0"/>
              <a:buNone/>
              <a:tabLst/>
              <a:defRPr sz="1000" baseline="0">
                <a:solidFill>
                  <a:srgbClr val="5F5F5F"/>
                </a:solidFill>
                <a:latin typeface="Arial" pitchFamily="34" charset="0"/>
                <a:cs typeface="Arial" pitchFamily="34" charset="0"/>
              </a:defRPr>
            </a:lvl1pPr>
          </a:lstStyle>
          <a:p>
            <a:r>
              <a:rPr lang="en-US" sz="1000" dirty="0"/>
              <a:t>PHOTO</a:t>
            </a:r>
            <a:endParaRPr lang="en-US" dirty="0"/>
          </a:p>
          <a:p>
            <a:endParaRPr lang="en-US" dirty="0"/>
          </a:p>
        </p:txBody>
      </p:sp>
      <p:cxnSp>
        <p:nvCxnSpPr>
          <p:cNvPr id="46" name="Straight Connector 45">
            <a:extLst>
              <a:ext uri="{FF2B5EF4-FFF2-40B4-BE49-F238E27FC236}">
                <a16:creationId xmlns:a16="http://schemas.microsoft.com/office/drawing/2014/main" id="{933901CC-D35C-3CE7-1949-06DD6741A614}"/>
              </a:ext>
            </a:extLst>
          </p:cNvPr>
          <p:cNvCxnSpPr>
            <a:cxnSpLocks/>
          </p:cNvCxnSpPr>
          <p:nvPr userDrawn="1"/>
        </p:nvCxnSpPr>
        <p:spPr>
          <a:xfrm>
            <a:off x="304800" y="978334"/>
            <a:ext cx="8534400" cy="0"/>
          </a:xfrm>
          <a:prstGeom prst="line">
            <a:avLst/>
          </a:prstGeom>
          <a:noFill/>
          <a:ln w="12700" cap="sq" cmpd="sng" algn="ctr">
            <a:solidFill>
              <a:schemeClr val="accent2"/>
            </a:solidFill>
            <a:prstDash val="solid"/>
            <a:miter lim="800000"/>
          </a:ln>
          <a:effectLst/>
        </p:spPr>
      </p:cxnSp>
      <p:sp>
        <p:nvSpPr>
          <p:cNvPr id="23" name="Text Placeholder 47">
            <a:extLst>
              <a:ext uri="{FF2B5EF4-FFF2-40B4-BE49-F238E27FC236}">
                <a16:creationId xmlns:a16="http://schemas.microsoft.com/office/drawing/2014/main" id="{62D4B5DF-1672-A4A1-0421-8615FDCEE40A}"/>
              </a:ext>
            </a:extLst>
          </p:cNvPr>
          <p:cNvSpPr>
            <a:spLocks noGrp="1"/>
          </p:cNvSpPr>
          <p:nvPr>
            <p:ph type="body" sz="quarter" idx="22" hasCustomPrompt="1"/>
          </p:nvPr>
        </p:nvSpPr>
        <p:spPr>
          <a:xfrm>
            <a:off x="1828800" y="2860517"/>
            <a:ext cx="2527484" cy="1972740"/>
          </a:xfrm>
          <a:prstGeom prst="rect">
            <a:avLst/>
          </a:prstGeom>
        </p:spPr>
        <p:txBody>
          <a:bodyPr/>
          <a:lstStyle>
            <a:lvl1pPr marL="0" indent="0">
              <a:lnSpc>
                <a:spcPct val="100000"/>
              </a:lnSpc>
              <a:spcBef>
                <a:spcPts val="0"/>
              </a:spcBef>
              <a:buNone/>
              <a:defRPr sz="1400">
                <a:solidFill>
                  <a:srgbClr val="000000"/>
                </a:solidFill>
                <a:latin typeface="+mn-lt"/>
                <a:cs typeface="Arial" pitchFamily="34" charset="0"/>
              </a:defRPr>
            </a:lvl1pPr>
            <a:lvl2pPr>
              <a:buNone/>
              <a:defRPr sz="1400">
                <a:latin typeface="Arial" pitchFamily="34" charset="0"/>
                <a:cs typeface="Arial" pitchFamily="34" charset="0"/>
              </a:defRPr>
            </a:lvl2pPr>
            <a:lvl3pPr>
              <a:buNone/>
              <a:defRPr sz="1400">
                <a:latin typeface="Arial" pitchFamily="34" charset="0"/>
                <a:cs typeface="Arial" pitchFamily="34" charset="0"/>
              </a:defRPr>
            </a:lvl3pPr>
            <a:lvl4pPr>
              <a:buNone/>
              <a:defRPr sz="1400">
                <a:latin typeface="Arial" pitchFamily="34" charset="0"/>
                <a:cs typeface="Arial" pitchFamily="34" charset="0"/>
              </a:defRPr>
            </a:lvl4pPr>
            <a:lvl5pPr>
              <a:buNone/>
              <a:defRPr sz="1400">
                <a:latin typeface="Arial" pitchFamily="34" charset="0"/>
                <a:cs typeface="Arial" pitchFamily="34" charset="0"/>
              </a:defRPr>
            </a:lvl5pPr>
          </a:lstStyle>
          <a:p>
            <a:pPr lvl="0"/>
            <a:r>
              <a:rPr lang="en-US" dirty="0"/>
              <a:t>Speaker biography</a:t>
            </a:r>
          </a:p>
        </p:txBody>
      </p:sp>
      <p:sp>
        <p:nvSpPr>
          <p:cNvPr id="24" name="Text Placeholder 47">
            <a:extLst>
              <a:ext uri="{FF2B5EF4-FFF2-40B4-BE49-F238E27FC236}">
                <a16:creationId xmlns:a16="http://schemas.microsoft.com/office/drawing/2014/main" id="{BF1938F4-4C01-C5EC-EBD5-6F91DFAD2D5B}"/>
              </a:ext>
            </a:extLst>
          </p:cNvPr>
          <p:cNvSpPr>
            <a:spLocks noGrp="1"/>
          </p:cNvSpPr>
          <p:nvPr>
            <p:ph type="body" sz="quarter" idx="23" hasCustomPrompt="1"/>
          </p:nvPr>
        </p:nvSpPr>
        <p:spPr>
          <a:xfrm>
            <a:off x="6078980" y="2860517"/>
            <a:ext cx="2527484" cy="1972740"/>
          </a:xfrm>
          <a:prstGeom prst="rect">
            <a:avLst/>
          </a:prstGeom>
        </p:spPr>
        <p:txBody>
          <a:bodyPr/>
          <a:lstStyle>
            <a:lvl1pPr marL="0" indent="0">
              <a:lnSpc>
                <a:spcPct val="100000"/>
              </a:lnSpc>
              <a:spcBef>
                <a:spcPts val="0"/>
              </a:spcBef>
              <a:buNone/>
              <a:defRPr sz="1400">
                <a:solidFill>
                  <a:srgbClr val="000000"/>
                </a:solidFill>
                <a:latin typeface="+mn-lt"/>
                <a:cs typeface="Arial" pitchFamily="34" charset="0"/>
              </a:defRPr>
            </a:lvl1pPr>
            <a:lvl2pPr>
              <a:buNone/>
              <a:defRPr sz="1400">
                <a:latin typeface="Arial" pitchFamily="34" charset="0"/>
                <a:cs typeface="Arial" pitchFamily="34" charset="0"/>
              </a:defRPr>
            </a:lvl2pPr>
            <a:lvl3pPr>
              <a:buNone/>
              <a:defRPr sz="1400">
                <a:latin typeface="Arial" pitchFamily="34" charset="0"/>
                <a:cs typeface="Arial" pitchFamily="34" charset="0"/>
              </a:defRPr>
            </a:lvl3pPr>
            <a:lvl4pPr>
              <a:buNone/>
              <a:defRPr sz="1400">
                <a:latin typeface="Arial" pitchFamily="34" charset="0"/>
                <a:cs typeface="Arial" pitchFamily="34" charset="0"/>
              </a:defRPr>
            </a:lvl4pPr>
            <a:lvl5pPr>
              <a:buNone/>
              <a:defRPr sz="1400">
                <a:latin typeface="Arial" pitchFamily="34" charset="0"/>
                <a:cs typeface="Arial" pitchFamily="34" charset="0"/>
              </a:defRPr>
            </a:lvl5pPr>
          </a:lstStyle>
          <a:p>
            <a:pPr lvl="0"/>
            <a:r>
              <a:rPr lang="en-US" dirty="0"/>
              <a:t>Speaker biography</a:t>
            </a:r>
          </a:p>
        </p:txBody>
      </p:sp>
      <p:pic>
        <p:nvPicPr>
          <p:cNvPr id="9" name="Graphic 8">
            <a:extLst>
              <a:ext uri="{FF2B5EF4-FFF2-40B4-BE49-F238E27FC236}">
                <a16:creationId xmlns:a16="http://schemas.microsoft.com/office/drawing/2014/main" id="{5E15E9D1-7C1B-0D17-8086-A35D334D3239}"/>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398936" y="6263914"/>
            <a:ext cx="440267" cy="395006"/>
          </a:xfrm>
          <a:prstGeom prst="rect">
            <a:avLst/>
          </a:prstGeom>
        </p:spPr>
      </p:pic>
    </p:spTree>
    <p:extLst>
      <p:ext uri="{BB962C8B-B14F-4D97-AF65-F5344CB8AC3E}">
        <p14:creationId xmlns:p14="http://schemas.microsoft.com/office/powerpoint/2010/main" val="71146831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peakers">
    <p:bg>
      <p:bgPr>
        <a:solidFill>
          <a:srgbClr val="001A9F"/>
        </a:solidFill>
        <a:effectLst/>
      </p:bgPr>
    </p:bg>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02FC9369-71A1-F527-C683-1ABA9805A3F1}"/>
              </a:ext>
            </a:extLst>
          </p:cNvPr>
          <p:cNvGrpSpPr/>
          <p:nvPr userDrawn="1"/>
        </p:nvGrpSpPr>
        <p:grpSpPr>
          <a:xfrm>
            <a:off x="0" y="0"/>
            <a:ext cx="9144000" cy="6858003"/>
            <a:chOff x="0" y="0"/>
            <a:chExt cx="9144000" cy="6858003"/>
          </a:xfrm>
        </p:grpSpPr>
        <p:sp>
          <p:nvSpPr>
            <p:cNvPr id="14" name="Rectangle 13">
              <a:extLst>
                <a:ext uri="{FF2B5EF4-FFF2-40B4-BE49-F238E27FC236}">
                  <a16:creationId xmlns:a16="http://schemas.microsoft.com/office/drawing/2014/main" id="{387A46F5-998E-C764-625F-1F30D9F00344}"/>
                </a:ext>
              </a:extLst>
            </p:cNvPr>
            <p:cNvSpPr/>
            <p:nvPr userDrawn="1"/>
          </p:nvSpPr>
          <p:spPr>
            <a:xfrm>
              <a:off x="0" y="2666726"/>
              <a:ext cx="2894120" cy="40748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sp>
          <p:nvSpPr>
            <p:cNvPr id="15" name="Rectangle 14">
              <a:extLst>
                <a:ext uri="{FF2B5EF4-FFF2-40B4-BE49-F238E27FC236}">
                  <a16:creationId xmlns:a16="http://schemas.microsoft.com/office/drawing/2014/main" id="{AF5ADD5F-2B36-FC3B-EE99-3DA1136AEFE9}"/>
                </a:ext>
              </a:extLst>
            </p:cNvPr>
            <p:cNvSpPr/>
            <p:nvPr userDrawn="1"/>
          </p:nvSpPr>
          <p:spPr>
            <a:xfrm>
              <a:off x="0" y="0"/>
              <a:ext cx="9144000" cy="47850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pic>
          <p:nvPicPr>
            <p:cNvPr id="16" name="Graphic 15">
              <a:extLst>
                <a:ext uri="{FF2B5EF4-FFF2-40B4-BE49-F238E27FC236}">
                  <a16:creationId xmlns:a16="http://schemas.microsoft.com/office/drawing/2014/main" id="{FD7367B8-E1AE-E4EB-E4F1-87881A21DE3D}"/>
                </a:ext>
              </a:extLst>
            </p:cNvPr>
            <p:cNvPicPr>
              <a:picLocks noChangeAspect="1"/>
            </p:cNvPicPr>
            <p:nvPr userDrawn="1"/>
          </p:nvPicPr>
          <p:blipFill>
            <a:blip r:embed="rId2">
              <a:extLst>
                <a:ext uri="{96DAC541-7B7A-43D3-8B79-37D633B846F1}">
                  <asvg:svgBlip xmlns:asvg="http://schemas.microsoft.com/office/drawing/2016/SVG/main" r:embed="rId3"/>
                </a:ext>
              </a:extLst>
            </a:blip>
            <a:srcRect l="27135" t="50848" r="15385" b="-1106"/>
            <a:stretch/>
          </p:blipFill>
          <p:spPr>
            <a:xfrm>
              <a:off x="2883856" y="1537568"/>
              <a:ext cx="6260144" cy="5320435"/>
            </a:xfrm>
            <a:prstGeom prst="rect">
              <a:avLst/>
            </a:prstGeom>
          </p:spPr>
        </p:pic>
      </p:grpSp>
      <p:sp>
        <p:nvSpPr>
          <p:cNvPr id="2" name="Title 1"/>
          <p:cNvSpPr>
            <a:spLocks noGrp="1"/>
          </p:cNvSpPr>
          <p:nvPr>
            <p:ph type="title"/>
          </p:nvPr>
        </p:nvSpPr>
        <p:spPr/>
        <p:txBody>
          <a:body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r>
              <a:rPr lang="en-US"/>
              <a:t>October 3, 2025 / Offshore Developments</a:t>
            </a:r>
            <a:endParaRPr lang="en-US" dirty="0"/>
          </a:p>
        </p:txBody>
      </p:sp>
      <p:sp>
        <p:nvSpPr>
          <p:cNvPr id="5" name="Slide Number Placeholder 4"/>
          <p:cNvSpPr>
            <a:spLocks noGrp="1"/>
          </p:cNvSpPr>
          <p:nvPr>
            <p:ph type="sldNum" sz="quarter" idx="12"/>
          </p:nvPr>
        </p:nvSpPr>
        <p:spPr/>
        <p:txBody>
          <a:bodyPr/>
          <a:lstStyle/>
          <a:p>
            <a:fld id="{CDA23A1D-A66F-4A90-891E-15FD13DD9177}" type="slidenum">
              <a:rPr lang="en-US" smtClean="0"/>
              <a:t>‹#›</a:t>
            </a:fld>
            <a:endParaRPr lang="en-US"/>
          </a:p>
        </p:txBody>
      </p:sp>
      <p:sp>
        <p:nvSpPr>
          <p:cNvPr id="3" name="Text Placeholder 4">
            <a:extLst>
              <a:ext uri="{FF2B5EF4-FFF2-40B4-BE49-F238E27FC236}">
                <a16:creationId xmlns:a16="http://schemas.microsoft.com/office/drawing/2014/main" id="{5C74F264-E288-4089-1AF6-D3827317C99C}"/>
              </a:ext>
            </a:extLst>
          </p:cNvPr>
          <p:cNvSpPr>
            <a:spLocks noGrp="1"/>
          </p:cNvSpPr>
          <p:nvPr>
            <p:ph type="body" sz="quarter" idx="15" hasCustomPrompt="1"/>
          </p:nvPr>
        </p:nvSpPr>
        <p:spPr>
          <a:xfrm>
            <a:off x="1828800" y="1290937"/>
            <a:ext cx="2527484" cy="274320"/>
          </a:xfrm>
        </p:spPr>
        <p:txBody>
          <a:bodyPr>
            <a:noAutofit/>
          </a:bodyPr>
          <a:lstStyle>
            <a:lvl1pPr marL="0" indent="0">
              <a:buFontTx/>
              <a:buNone/>
              <a:defRPr sz="1400" b="1" baseline="0">
                <a:solidFill>
                  <a:srgbClr val="001A9F"/>
                </a:solidFill>
                <a:latin typeface="+mj-lt"/>
              </a:defRPr>
            </a:lvl1pPr>
          </a:lstStyle>
          <a:p>
            <a:r>
              <a:rPr lang="en-US" dirty="0"/>
              <a:t>Speaker’s Name</a:t>
            </a:r>
          </a:p>
        </p:txBody>
      </p:sp>
      <p:sp>
        <p:nvSpPr>
          <p:cNvPr id="6" name="Text Placeholder 5">
            <a:extLst>
              <a:ext uri="{FF2B5EF4-FFF2-40B4-BE49-F238E27FC236}">
                <a16:creationId xmlns:a16="http://schemas.microsoft.com/office/drawing/2014/main" id="{659D9F36-8C9A-1BA9-8BDF-BF95EC1B8664}"/>
              </a:ext>
            </a:extLst>
          </p:cNvPr>
          <p:cNvSpPr>
            <a:spLocks noGrp="1"/>
          </p:cNvSpPr>
          <p:nvPr>
            <p:ph type="body" sz="quarter" idx="91" hasCustomPrompt="1"/>
          </p:nvPr>
        </p:nvSpPr>
        <p:spPr>
          <a:xfrm>
            <a:off x="1828800" y="1718379"/>
            <a:ext cx="2527484" cy="228600"/>
          </a:xfrm>
        </p:spPr>
        <p:txBody>
          <a:bodyPr>
            <a:noAutofit/>
          </a:bodyPr>
          <a:lstStyle>
            <a:lvl1pPr marL="0" indent="0">
              <a:buFontTx/>
              <a:buNone/>
              <a:defRPr sz="1200" b="1">
                <a:solidFill>
                  <a:srgbClr val="000000"/>
                </a:solidFill>
              </a:defRPr>
            </a:lvl1pPr>
          </a:lstStyle>
          <a:p>
            <a:r>
              <a:rPr lang="en-US" dirty="0"/>
              <a:t>Title</a:t>
            </a:r>
          </a:p>
        </p:txBody>
      </p:sp>
      <p:sp>
        <p:nvSpPr>
          <p:cNvPr id="7" name="Text Placeholder 6">
            <a:extLst>
              <a:ext uri="{FF2B5EF4-FFF2-40B4-BE49-F238E27FC236}">
                <a16:creationId xmlns:a16="http://schemas.microsoft.com/office/drawing/2014/main" id="{8D4F2159-A775-7535-691A-25A5258730E5}"/>
              </a:ext>
            </a:extLst>
          </p:cNvPr>
          <p:cNvSpPr>
            <a:spLocks noGrp="1"/>
          </p:cNvSpPr>
          <p:nvPr>
            <p:ph type="body" sz="quarter" idx="92" hasCustomPrompt="1"/>
          </p:nvPr>
        </p:nvSpPr>
        <p:spPr>
          <a:xfrm>
            <a:off x="1828800" y="1979253"/>
            <a:ext cx="2527484" cy="228600"/>
          </a:xfrm>
        </p:spPr>
        <p:txBody>
          <a:bodyPr>
            <a:noAutofit/>
          </a:bodyPr>
          <a:lstStyle>
            <a:lvl1pPr marL="0" indent="0">
              <a:buFontTx/>
              <a:buNone/>
              <a:defRPr sz="1200">
                <a:solidFill>
                  <a:srgbClr val="000000"/>
                </a:solidFill>
              </a:defRPr>
            </a:lvl1pPr>
          </a:lstStyle>
          <a:p>
            <a:r>
              <a:rPr lang="en-US" dirty="0"/>
              <a:t>Practice group</a:t>
            </a:r>
          </a:p>
        </p:txBody>
      </p:sp>
      <p:sp>
        <p:nvSpPr>
          <p:cNvPr id="8" name="Text Placeholder 7">
            <a:extLst>
              <a:ext uri="{FF2B5EF4-FFF2-40B4-BE49-F238E27FC236}">
                <a16:creationId xmlns:a16="http://schemas.microsoft.com/office/drawing/2014/main" id="{93CB2C3A-C590-8BDB-4292-1A70A150C2B9}"/>
              </a:ext>
            </a:extLst>
          </p:cNvPr>
          <p:cNvSpPr>
            <a:spLocks noGrp="1"/>
          </p:cNvSpPr>
          <p:nvPr>
            <p:ph type="body" sz="quarter" idx="95" hasCustomPrompt="1"/>
          </p:nvPr>
        </p:nvSpPr>
        <p:spPr>
          <a:xfrm>
            <a:off x="1828800" y="2799375"/>
            <a:ext cx="2527484" cy="274320"/>
          </a:xfrm>
        </p:spPr>
        <p:txBody>
          <a:bodyPr>
            <a:noAutofit/>
          </a:bodyPr>
          <a:lstStyle>
            <a:lvl1pPr marL="0" indent="0">
              <a:buFontTx/>
              <a:buNone/>
              <a:defRPr sz="1400" b="1">
                <a:solidFill>
                  <a:srgbClr val="001A9F"/>
                </a:solidFill>
                <a:latin typeface="+mj-lt"/>
              </a:defRPr>
            </a:lvl1pPr>
          </a:lstStyle>
          <a:p>
            <a:r>
              <a:rPr lang="en-US" dirty="0"/>
              <a:t>Speaker’s Name</a:t>
            </a:r>
          </a:p>
        </p:txBody>
      </p:sp>
      <p:sp>
        <p:nvSpPr>
          <p:cNvPr id="9" name="Text Placeholder 8">
            <a:extLst>
              <a:ext uri="{FF2B5EF4-FFF2-40B4-BE49-F238E27FC236}">
                <a16:creationId xmlns:a16="http://schemas.microsoft.com/office/drawing/2014/main" id="{31B7C810-4BD0-23E5-A5E1-CCB7B24436FA}"/>
              </a:ext>
            </a:extLst>
          </p:cNvPr>
          <p:cNvSpPr>
            <a:spLocks noGrp="1"/>
          </p:cNvSpPr>
          <p:nvPr>
            <p:ph type="body" sz="quarter" idx="96" hasCustomPrompt="1"/>
          </p:nvPr>
        </p:nvSpPr>
        <p:spPr>
          <a:xfrm>
            <a:off x="1828800" y="3202595"/>
            <a:ext cx="2527484" cy="228600"/>
          </a:xfrm>
        </p:spPr>
        <p:txBody>
          <a:bodyPr>
            <a:noAutofit/>
          </a:bodyPr>
          <a:lstStyle>
            <a:lvl1pPr marL="0" indent="0">
              <a:buFontTx/>
              <a:buNone/>
              <a:defRPr sz="1200" b="1">
                <a:solidFill>
                  <a:srgbClr val="000000"/>
                </a:solidFill>
              </a:defRPr>
            </a:lvl1pPr>
          </a:lstStyle>
          <a:p>
            <a:r>
              <a:rPr lang="en-US" dirty="0"/>
              <a:t>Title</a:t>
            </a:r>
          </a:p>
        </p:txBody>
      </p:sp>
      <p:sp>
        <p:nvSpPr>
          <p:cNvPr id="10" name="Text Placeholder 9">
            <a:extLst>
              <a:ext uri="{FF2B5EF4-FFF2-40B4-BE49-F238E27FC236}">
                <a16:creationId xmlns:a16="http://schemas.microsoft.com/office/drawing/2014/main" id="{DF4879D7-1BB2-29A0-1D12-321E032ABF31}"/>
              </a:ext>
            </a:extLst>
          </p:cNvPr>
          <p:cNvSpPr>
            <a:spLocks noGrp="1"/>
          </p:cNvSpPr>
          <p:nvPr>
            <p:ph type="body" sz="quarter" idx="97" hasCustomPrompt="1"/>
          </p:nvPr>
        </p:nvSpPr>
        <p:spPr>
          <a:xfrm>
            <a:off x="1828800" y="3463469"/>
            <a:ext cx="2527484" cy="228600"/>
          </a:xfrm>
        </p:spPr>
        <p:txBody>
          <a:bodyPr>
            <a:noAutofit/>
          </a:bodyPr>
          <a:lstStyle>
            <a:lvl1pPr marL="0" indent="0">
              <a:buFontTx/>
              <a:buNone/>
              <a:defRPr sz="1200" baseline="0">
                <a:solidFill>
                  <a:srgbClr val="000000"/>
                </a:solidFill>
              </a:defRPr>
            </a:lvl1pPr>
          </a:lstStyle>
          <a:p>
            <a:r>
              <a:rPr lang="en-US" dirty="0"/>
              <a:t>Practice group</a:t>
            </a:r>
          </a:p>
        </p:txBody>
      </p:sp>
      <p:sp>
        <p:nvSpPr>
          <p:cNvPr id="11" name="Text Placeholder 10">
            <a:extLst>
              <a:ext uri="{FF2B5EF4-FFF2-40B4-BE49-F238E27FC236}">
                <a16:creationId xmlns:a16="http://schemas.microsoft.com/office/drawing/2014/main" id="{4C9E2598-0ADC-BDAD-978D-5E27C3A5E787}"/>
              </a:ext>
            </a:extLst>
          </p:cNvPr>
          <p:cNvSpPr>
            <a:spLocks noGrp="1"/>
          </p:cNvSpPr>
          <p:nvPr>
            <p:ph type="body" sz="quarter" idx="98" hasCustomPrompt="1"/>
          </p:nvPr>
        </p:nvSpPr>
        <p:spPr>
          <a:xfrm>
            <a:off x="1828800" y="3692069"/>
            <a:ext cx="2527484" cy="228600"/>
          </a:xfrm>
        </p:spPr>
        <p:txBody>
          <a:bodyPr>
            <a:noAutofit/>
          </a:bodyPr>
          <a:lstStyle>
            <a:lvl1pPr marL="0" indent="0">
              <a:buFontTx/>
              <a:buNone/>
              <a:defRPr sz="1200">
                <a:solidFill>
                  <a:srgbClr val="0B8A15"/>
                </a:solidFill>
              </a:defRPr>
            </a:lvl1pPr>
          </a:lstStyle>
          <a:p>
            <a:r>
              <a:rPr lang="en-US" dirty="0"/>
              <a:t>first.last@dechert.com</a:t>
            </a:r>
          </a:p>
        </p:txBody>
      </p:sp>
      <p:sp>
        <p:nvSpPr>
          <p:cNvPr id="12" name="Text Placeholder 11">
            <a:extLst>
              <a:ext uri="{FF2B5EF4-FFF2-40B4-BE49-F238E27FC236}">
                <a16:creationId xmlns:a16="http://schemas.microsoft.com/office/drawing/2014/main" id="{45997BCC-0388-9543-5EBA-8EF64ECE1D99}"/>
              </a:ext>
            </a:extLst>
          </p:cNvPr>
          <p:cNvSpPr>
            <a:spLocks noGrp="1"/>
          </p:cNvSpPr>
          <p:nvPr>
            <p:ph type="body" sz="quarter" idx="99" hasCustomPrompt="1"/>
          </p:nvPr>
        </p:nvSpPr>
        <p:spPr>
          <a:xfrm>
            <a:off x="1828800" y="3920669"/>
            <a:ext cx="2527484" cy="228600"/>
          </a:xfrm>
        </p:spPr>
        <p:txBody>
          <a:bodyPr>
            <a:noAutofit/>
          </a:bodyPr>
          <a:lstStyle>
            <a:lvl1pPr marL="0" marR="0" indent="0" algn="l" defTabSz="914400" rtl="0" eaLnBrk="1" fontAlgn="auto" latinLnBrk="0" hangingPunct="1">
              <a:lnSpc>
                <a:spcPct val="100000"/>
              </a:lnSpc>
              <a:spcBef>
                <a:spcPts val="1200"/>
              </a:spcBef>
              <a:spcAft>
                <a:spcPts val="0"/>
              </a:spcAft>
              <a:buClr>
                <a:srgbClr val="60C3DA"/>
              </a:buClr>
              <a:buSzTx/>
              <a:buFontTx/>
              <a:buNone/>
              <a:tabLst/>
              <a:defRPr sz="1200">
                <a:solidFill>
                  <a:srgbClr val="000000"/>
                </a:solidFill>
              </a:defRPr>
            </a:lvl1pPr>
          </a:lstStyle>
          <a:p>
            <a:pPr marL="0" marR="0" lvl="0" indent="0" algn="l" defTabSz="914400" rtl="0" eaLnBrk="1" fontAlgn="auto" latinLnBrk="0" hangingPunct="1">
              <a:lnSpc>
                <a:spcPct val="100000"/>
              </a:lnSpc>
              <a:spcBef>
                <a:spcPts val="1200"/>
              </a:spcBef>
              <a:spcAft>
                <a:spcPts val="0"/>
              </a:spcAft>
              <a:buClr>
                <a:srgbClr val="60C3DA"/>
              </a:buClr>
              <a:buSzTx/>
              <a:buFontTx/>
              <a:buNone/>
              <a:tabLst/>
              <a:defRPr/>
            </a:pPr>
            <a:r>
              <a:rPr lang="en-US" dirty="0"/>
              <a:t>+1 000 000 0000</a:t>
            </a:r>
          </a:p>
          <a:p>
            <a:endParaRPr lang="en-US" dirty="0"/>
          </a:p>
        </p:txBody>
      </p:sp>
      <p:sp>
        <p:nvSpPr>
          <p:cNvPr id="18" name="Text Placeholder 18">
            <a:extLst>
              <a:ext uri="{FF2B5EF4-FFF2-40B4-BE49-F238E27FC236}">
                <a16:creationId xmlns:a16="http://schemas.microsoft.com/office/drawing/2014/main" id="{85392DBC-4393-032A-A50F-383523DF9945}"/>
              </a:ext>
            </a:extLst>
          </p:cNvPr>
          <p:cNvSpPr>
            <a:spLocks noGrp="1"/>
          </p:cNvSpPr>
          <p:nvPr>
            <p:ph type="body" sz="quarter" idx="121" hasCustomPrompt="1"/>
          </p:nvPr>
        </p:nvSpPr>
        <p:spPr>
          <a:xfrm>
            <a:off x="1828800" y="2207853"/>
            <a:ext cx="2527484" cy="228600"/>
          </a:xfrm>
        </p:spPr>
        <p:txBody>
          <a:bodyPr>
            <a:noAutofit/>
          </a:bodyPr>
          <a:lstStyle>
            <a:lvl1pPr marL="0" indent="0">
              <a:buFontTx/>
              <a:buNone/>
              <a:defRPr sz="1200">
                <a:solidFill>
                  <a:srgbClr val="0B8A15"/>
                </a:solidFill>
              </a:defRPr>
            </a:lvl1pPr>
          </a:lstStyle>
          <a:p>
            <a:r>
              <a:rPr lang="en-US" dirty="0"/>
              <a:t>first.last@dechert.com</a:t>
            </a:r>
          </a:p>
        </p:txBody>
      </p:sp>
      <p:sp>
        <p:nvSpPr>
          <p:cNvPr id="19" name="Text Placeholder 19">
            <a:extLst>
              <a:ext uri="{FF2B5EF4-FFF2-40B4-BE49-F238E27FC236}">
                <a16:creationId xmlns:a16="http://schemas.microsoft.com/office/drawing/2014/main" id="{48D4E718-21D8-CDF7-CDC7-85DB4CC774E9}"/>
              </a:ext>
            </a:extLst>
          </p:cNvPr>
          <p:cNvSpPr>
            <a:spLocks noGrp="1"/>
          </p:cNvSpPr>
          <p:nvPr>
            <p:ph type="body" sz="quarter" idx="122" hasCustomPrompt="1"/>
          </p:nvPr>
        </p:nvSpPr>
        <p:spPr>
          <a:xfrm>
            <a:off x="1828800" y="2436453"/>
            <a:ext cx="2527484" cy="228600"/>
          </a:xfrm>
        </p:spPr>
        <p:txBody>
          <a:bodyPr>
            <a:noAutofit/>
          </a:bodyPr>
          <a:lstStyle>
            <a:lvl1pPr marL="0" indent="0">
              <a:buFontTx/>
              <a:buNone/>
              <a:defRPr sz="1200">
                <a:solidFill>
                  <a:srgbClr val="000000"/>
                </a:solidFill>
              </a:defRPr>
            </a:lvl1pPr>
          </a:lstStyle>
          <a:p>
            <a:r>
              <a:rPr lang="en-US" dirty="0"/>
              <a:t>+1 000 000 0000</a:t>
            </a:r>
          </a:p>
        </p:txBody>
      </p:sp>
      <p:sp>
        <p:nvSpPr>
          <p:cNvPr id="20" name="Text Placeholder 23">
            <a:extLst>
              <a:ext uri="{FF2B5EF4-FFF2-40B4-BE49-F238E27FC236}">
                <a16:creationId xmlns:a16="http://schemas.microsoft.com/office/drawing/2014/main" id="{497E120A-1A94-B5C0-92DF-C6952C132856}"/>
              </a:ext>
            </a:extLst>
          </p:cNvPr>
          <p:cNvSpPr>
            <a:spLocks noGrp="1"/>
          </p:cNvSpPr>
          <p:nvPr>
            <p:ph type="body" sz="quarter" idx="125" hasCustomPrompt="1"/>
          </p:nvPr>
        </p:nvSpPr>
        <p:spPr>
          <a:xfrm>
            <a:off x="6078980" y="1290937"/>
            <a:ext cx="2527484" cy="274320"/>
          </a:xfrm>
        </p:spPr>
        <p:txBody>
          <a:bodyPr>
            <a:noAutofit/>
          </a:bodyPr>
          <a:lstStyle>
            <a:lvl1pPr marL="0" indent="0">
              <a:buFontTx/>
              <a:buNone/>
              <a:defRPr sz="1400" b="1">
                <a:solidFill>
                  <a:srgbClr val="001A9F"/>
                </a:solidFill>
                <a:latin typeface="+mj-lt"/>
              </a:defRPr>
            </a:lvl1pPr>
          </a:lstStyle>
          <a:p>
            <a:r>
              <a:rPr lang="en-US" dirty="0"/>
              <a:t>Speaker’s Name</a:t>
            </a:r>
          </a:p>
        </p:txBody>
      </p:sp>
      <p:sp>
        <p:nvSpPr>
          <p:cNvPr id="21" name="Text Placeholder 24">
            <a:extLst>
              <a:ext uri="{FF2B5EF4-FFF2-40B4-BE49-F238E27FC236}">
                <a16:creationId xmlns:a16="http://schemas.microsoft.com/office/drawing/2014/main" id="{0F833879-0EB8-6A16-4192-0E0957A227A8}"/>
              </a:ext>
            </a:extLst>
          </p:cNvPr>
          <p:cNvSpPr>
            <a:spLocks noGrp="1"/>
          </p:cNvSpPr>
          <p:nvPr>
            <p:ph type="body" sz="quarter" idx="126" hasCustomPrompt="1"/>
          </p:nvPr>
        </p:nvSpPr>
        <p:spPr>
          <a:xfrm>
            <a:off x="6078980" y="1718379"/>
            <a:ext cx="2527484" cy="228600"/>
          </a:xfrm>
        </p:spPr>
        <p:txBody>
          <a:bodyPr>
            <a:noAutofit/>
          </a:bodyPr>
          <a:lstStyle>
            <a:lvl1pPr marL="0" indent="0">
              <a:buFontTx/>
              <a:buNone/>
              <a:defRPr sz="1200" b="1">
                <a:solidFill>
                  <a:srgbClr val="000000"/>
                </a:solidFill>
              </a:defRPr>
            </a:lvl1pPr>
          </a:lstStyle>
          <a:p>
            <a:r>
              <a:rPr lang="en-US" dirty="0"/>
              <a:t>Title</a:t>
            </a:r>
          </a:p>
        </p:txBody>
      </p:sp>
      <p:sp>
        <p:nvSpPr>
          <p:cNvPr id="22" name="Text Placeholder 25">
            <a:extLst>
              <a:ext uri="{FF2B5EF4-FFF2-40B4-BE49-F238E27FC236}">
                <a16:creationId xmlns:a16="http://schemas.microsoft.com/office/drawing/2014/main" id="{344F57AB-AE80-9402-C521-B3D9A86A4F86}"/>
              </a:ext>
            </a:extLst>
          </p:cNvPr>
          <p:cNvSpPr>
            <a:spLocks noGrp="1"/>
          </p:cNvSpPr>
          <p:nvPr>
            <p:ph type="body" sz="quarter" idx="127" hasCustomPrompt="1"/>
          </p:nvPr>
        </p:nvSpPr>
        <p:spPr>
          <a:xfrm>
            <a:off x="6078980" y="1979253"/>
            <a:ext cx="2527484" cy="228600"/>
          </a:xfrm>
        </p:spPr>
        <p:txBody>
          <a:bodyPr>
            <a:noAutofit/>
          </a:bodyPr>
          <a:lstStyle>
            <a:lvl1pPr marL="0" indent="0">
              <a:buFontTx/>
              <a:buNone/>
              <a:defRPr sz="1200">
                <a:solidFill>
                  <a:srgbClr val="000000"/>
                </a:solidFill>
              </a:defRPr>
            </a:lvl1pPr>
          </a:lstStyle>
          <a:p>
            <a:r>
              <a:rPr lang="en-US" dirty="0"/>
              <a:t>Practice group</a:t>
            </a:r>
          </a:p>
        </p:txBody>
      </p:sp>
      <p:sp>
        <p:nvSpPr>
          <p:cNvPr id="27" name="Text Placeholder 26">
            <a:extLst>
              <a:ext uri="{FF2B5EF4-FFF2-40B4-BE49-F238E27FC236}">
                <a16:creationId xmlns:a16="http://schemas.microsoft.com/office/drawing/2014/main" id="{D90F645B-DA0E-0930-C3FE-20DF0716BF76}"/>
              </a:ext>
            </a:extLst>
          </p:cNvPr>
          <p:cNvSpPr>
            <a:spLocks noGrp="1"/>
          </p:cNvSpPr>
          <p:nvPr>
            <p:ph type="body" sz="quarter" idx="128" hasCustomPrompt="1"/>
          </p:nvPr>
        </p:nvSpPr>
        <p:spPr>
          <a:xfrm>
            <a:off x="6078980" y="2799375"/>
            <a:ext cx="2527484" cy="274320"/>
          </a:xfrm>
        </p:spPr>
        <p:txBody>
          <a:bodyPr>
            <a:noAutofit/>
          </a:bodyPr>
          <a:lstStyle>
            <a:lvl1pPr marL="0" indent="0">
              <a:buFontTx/>
              <a:buNone/>
              <a:defRPr sz="1400" b="1">
                <a:solidFill>
                  <a:srgbClr val="001A9F"/>
                </a:solidFill>
                <a:latin typeface="+mj-lt"/>
              </a:defRPr>
            </a:lvl1pPr>
          </a:lstStyle>
          <a:p>
            <a:r>
              <a:rPr lang="en-US" dirty="0"/>
              <a:t>Speaker’s Name</a:t>
            </a:r>
          </a:p>
        </p:txBody>
      </p:sp>
      <p:sp>
        <p:nvSpPr>
          <p:cNvPr id="28" name="Text Placeholder 27">
            <a:extLst>
              <a:ext uri="{FF2B5EF4-FFF2-40B4-BE49-F238E27FC236}">
                <a16:creationId xmlns:a16="http://schemas.microsoft.com/office/drawing/2014/main" id="{EAE483CE-0B1A-C854-2D31-EB09FE3D0FCC}"/>
              </a:ext>
            </a:extLst>
          </p:cNvPr>
          <p:cNvSpPr>
            <a:spLocks noGrp="1"/>
          </p:cNvSpPr>
          <p:nvPr>
            <p:ph type="body" sz="quarter" idx="129" hasCustomPrompt="1"/>
          </p:nvPr>
        </p:nvSpPr>
        <p:spPr>
          <a:xfrm>
            <a:off x="6078980" y="3202595"/>
            <a:ext cx="2527484" cy="228600"/>
          </a:xfrm>
        </p:spPr>
        <p:txBody>
          <a:bodyPr>
            <a:noAutofit/>
          </a:bodyPr>
          <a:lstStyle>
            <a:lvl1pPr marL="0" indent="0">
              <a:buFontTx/>
              <a:buNone/>
              <a:defRPr sz="1200" b="1">
                <a:solidFill>
                  <a:srgbClr val="000000"/>
                </a:solidFill>
              </a:defRPr>
            </a:lvl1pPr>
          </a:lstStyle>
          <a:p>
            <a:r>
              <a:rPr lang="en-US" dirty="0"/>
              <a:t>Title</a:t>
            </a:r>
          </a:p>
        </p:txBody>
      </p:sp>
      <p:sp>
        <p:nvSpPr>
          <p:cNvPr id="29" name="Text Placeholder 28">
            <a:extLst>
              <a:ext uri="{FF2B5EF4-FFF2-40B4-BE49-F238E27FC236}">
                <a16:creationId xmlns:a16="http://schemas.microsoft.com/office/drawing/2014/main" id="{574DFD45-BFCF-83F6-15C1-D849AA5D7EAC}"/>
              </a:ext>
            </a:extLst>
          </p:cNvPr>
          <p:cNvSpPr>
            <a:spLocks noGrp="1"/>
          </p:cNvSpPr>
          <p:nvPr>
            <p:ph type="body" sz="quarter" idx="130" hasCustomPrompt="1"/>
          </p:nvPr>
        </p:nvSpPr>
        <p:spPr>
          <a:xfrm>
            <a:off x="6078980" y="3463469"/>
            <a:ext cx="2527484" cy="228600"/>
          </a:xfrm>
        </p:spPr>
        <p:txBody>
          <a:bodyPr>
            <a:noAutofit/>
          </a:bodyPr>
          <a:lstStyle>
            <a:lvl1pPr marL="0" indent="0">
              <a:buFontTx/>
              <a:buNone/>
              <a:defRPr sz="1200">
                <a:solidFill>
                  <a:srgbClr val="000000"/>
                </a:solidFill>
              </a:defRPr>
            </a:lvl1pPr>
          </a:lstStyle>
          <a:p>
            <a:r>
              <a:rPr lang="en-US" dirty="0"/>
              <a:t>Practice group</a:t>
            </a:r>
          </a:p>
        </p:txBody>
      </p:sp>
      <p:sp>
        <p:nvSpPr>
          <p:cNvPr id="30" name="Text Placeholder 29">
            <a:extLst>
              <a:ext uri="{FF2B5EF4-FFF2-40B4-BE49-F238E27FC236}">
                <a16:creationId xmlns:a16="http://schemas.microsoft.com/office/drawing/2014/main" id="{CED7B8EC-7111-B372-1E4B-5CBF089A5FE1}"/>
              </a:ext>
            </a:extLst>
          </p:cNvPr>
          <p:cNvSpPr>
            <a:spLocks noGrp="1"/>
          </p:cNvSpPr>
          <p:nvPr>
            <p:ph type="body" sz="quarter" idx="131" hasCustomPrompt="1"/>
          </p:nvPr>
        </p:nvSpPr>
        <p:spPr>
          <a:xfrm>
            <a:off x="6078980" y="3692069"/>
            <a:ext cx="2527484" cy="228600"/>
          </a:xfrm>
        </p:spPr>
        <p:txBody>
          <a:bodyPr>
            <a:noAutofit/>
          </a:bodyPr>
          <a:lstStyle>
            <a:lvl1pPr marL="0" indent="0">
              <a:buFontTx/>
              <a:buNone/>
              <a:defRPr sz="1200">
                <a:solidFill>
                  <a:srgbClr val="0B8A15"/>
                </a:solidFill>
              </a:defRPr>
            </a:lvl1pPr>
          </a:lstStyle>
          <a:p>
            <a:r>
              <a:rPr lang="en-US" dirty="0"/>
              <a:t>first.last@dechert.com</a:t>
            </a:r>
          </a:p>
        </p:txBody>
      </p:sp>
      <p:sp>
        <p:nvSpPr>
          <p:cNvPr id="31" name="Text Placeholder 30">
            <a:extLst>
              <a:ext uri="{FF2B5EF4-FFF2-40B4-BE49-F238E27FC236}">
                <a16:creationId xmlns:a16="http://schemas.microsoft.com/office/drawing/2014/main" id="{7C43A342-3622-0C87-D432-4599AA5B0A18}"/>
              </a:ext>
            </a:extLst>
          </p:cNvPr>
          <p:cNvSpPr>
            <a:spLocks noGrp="1"/>
          </p:cNvSpPr>
          <p:nvPr>
            <p:ph type="body" sz="quarter" idx="132" hasCustomPrompt="1"/>
          </p:nvPr>
        </p:nvSpPr>
        <p:spPr>
          <a:xfrm>
            <a:off x="6078980" y="3920669"/>
            <a:ext cx="2527484" cy="228600"/>
          </a:xfrm>
        </p:spPr>
        <p:txBody>
          <a:bodyPr>
            <a:noAutofit/>
          </a:bodyPr>
          <a:lstStyle>
            <a:lvl1pPr marL="0" marR="0" indent="0" algn="l" defTabSz="914400" rtl="0" eaLnBrk="1" fontAlgn="auto" latinLnBrk="0" hangingPunct="1">
              <a:lnSpc>
                <a:spcPct val="100000"/>
              </a:lnSpc>
              <a:spcBef>
                <a:spcPts val="1200"/>
              </a:spcBef>
              <a:spcAft>
                <a:spcPts val="0"/>
              </a:spcAft>
              <a:buClr>
                <a:srgbClr val="60C3DA"/>
              </a:buClr>
              <a:buSzTx/>
              <a:buFontTx/>
              <a:buNone/>
              <a:tabLst/>
              <a:defRPr sz="1200">
                <a:solidFill>
                  <a:srgbClr val="000000"/>
                </a:solidFill>
              </a:defRPr>
            </a:lvl1pPr>
          </a:lstStyle>
          <a:p>
            <a:pPr marL="0" marR="0" lvl="0" indent="0" algn="l" defTabSz="914400" rtl="0" eaLnBrk="1" fontAlgn="auto" latinLnBrk="0" hangingPunct="1">
              <a:lnSpc>
                <a:spcPct val="100000"/>
              </a:lnSpc>
              <a:spcBef>
                <a:spcPts val="1200"/>
              </a:spcBef>
              <a:spcAft>
                <a:spcPts val="0"/>
              </a:spcAft>
              <a:buClr>
                <a:srgbClr val="60C3DA"/>
              </a:buClr>
              <a:buSzTx/>
              <a:buFontTx/>
              <a:buNone/>
              <a:tabLst/>
              <a:defRPr/>
            </a:pPr>
            <a:r>
              <a:rPr lang="en-US" dirty="0"/>
              <a:t>+1 000 000 0000</a:t>
            </a:r>
          </a:p>
          <a:p>
            <a:endParaRPr lang="en-US" dirty="0"/>
          </a:p>
        </p:txBody>
      </p:sp>
      <p:sp>
        <p:nvSpPr>
          <p:cNvPr id="37" name="Text Placeholder 37">
            <a:extLst>
              <a:ext uri="{FF2B5EF4-FFF2-40B4-BE49-F238E27FC236}">
                <a16:creationId xmlns:a16="http://schemas.microsoft.com/office/drawing/2014/main" id="{5135D764-083B-8659-FD03-B022C1A5859F}"/>
              </a:ext>
            </a:extLst>
          </p:cNvPr>
          <p:cNvSpPr>
            <a:spLocks noGrp="1"/>
          </p:cNvSpPr>
          <p:nvPr>
            <p:ph type="body" sz="quarter" idx="139" hasCustomPrompt="1"/>
          </p:nvPr>
        </p:nvSpPr>
        <p:spPr>
          <a:xfrm>
            <a:off x="6078980" y="2207853"/>
            <a:ext cx="2527484" cy="228600"/>
          </a:xfrm>
        </p:spPr>
        <p:txBody>
          <a:bodyPr>
            <a:noAutofit/>
          </a:bodyPr>
          <a:lstStyle>
            <a:lvl1pPr marL="0" indent="0">
              <a:buFontTx/>
              <a:buNone/>
              <a:defRPr sz="1200">
                <a:solidFill>
                  <a:srgbClr val="0B8A15"/>
                </a:solidFill>
              </a:defRPr>
            </a:lvl1pPr>
          </a:lstStyle>
          <a:p>
            <a:r>
              <a:rPr lang="en-US" dirty="0"/>
              <a:t>first.last@dechert.com</a:t>
            </a:r>
          </a:p>
        </p:txBody>
      </p:sp>
      <p:sp>
        <p:nvSpPr>
          <p:cNvPr id="38" name="Text Placeholder 38">
            <a:extLst>
              <a:ext uri="{FF2B5EF4-FFF2-40B4-BE49-F238E27FC236}">
                <a16:creationId xmlns:a16="http://schemas.microsoft.com/office/drawing/2014/main" id="{E56E95BE-0F38-6D16-4166-E40EEA76970A}"/>
              </a:ext>
            </a:extLst>
          </p:cNvPr>
          <p:cNvSpPr>
            <a:spLocks noGrp="1"/>
          </p:cNvSpPr>
          <p:nvPr>
            <p:ph type="body" sz="quarter" idx="140" hasCustomPrompt="1"/>
          </p:nvPr>
        </p:nvSpPr>
        <p:spPr>
          <a:xfrm>
            <a:off x="6078980" y="2436453"/>
            <a:ext cx="2527484" cy="228600"/>
          </a:xfrm>
        </p:spPr>
        <p:txBody>
          <a:bodyPr>
            <a:noAutofit/>
          </a:bodyPr>
          <a:lstStyle>
            <a:lvl1pPr marL="0" marR="0" indent="0" algn="l" defTabSz="914400" rtl="0" eaLnBrk="1" fontAlgn="auto" latinLnBrk="0" hangingPunct="1">
              <a:lnSpc>
                <a:spcPct val="100000"/>
              </a:lnSpc>
              <a:spcBef>
                <a:spcPts val="1200"/>
              </a:spcBef>
              <a:spcAft>
                <a:spcPts val="0"/>
              </a:spcAft>
              <a:buClr>
                <a:srgbClr val="60C3DA"/>
              </a:buClr>
              <a:buSzTx/>
              <a:buFontTx/>
              <a:buNone/>
              <a:tabLst/>
              <a:defRPr sz="1200">
                <a:solidFill>
                  <a:srgbClr val="000000"/>
                </a:solidFill>
              </a:defRPr>
            </a:lvl1pPr>
          </a:lstStyle>
          <a:p>
            <a:pPr marL="0" marR="0" lvl="0" indent="0" algn="l" defTabSz="914400" rtl="0" eaLnBrk="1" fontAlgn="auto" latinLnBrk="0" hangingPunct="1">
              <a:lnSpc>
                <a:spcPct val="100000"/>
              </a:lnSpc>
              <a:spcBef>
                <a:spcPts val="1200"/>
              </a:spcBef>
              <a:spcAft>
                <a:spcPts val="0"/>
              </a:spcAft>
              <a:buClr>
                <a:srgbClr val="60C3DA"/>
              </a:buClr>
              <a:buSzTx/>
              <a:buFontTx/>
              <a:buNone/>
              <a:tabLst/>
              <a:defRPr/>
            </a:pPr>
            <a:r>
              <a:rPr lang="en-US" dirty="0"/>
              <a:t>+1 000 000 0000</a:t>
            </a:r>
          </a:p>
          <a:p>
            <a:endParaRPr lang="en-US" dirty="0"/>
          </a:p>
        </p:txBody>
      </p:sp>
      <p:sp>
        <p:nvSpPr>
          <p:cNvPr id="39" name="Picture Placeholder 138">
            <a:extLst>
              <a:ext uri="{FF2B5EF4-FFF2-40B4-BE49-F238E27FC236}">
                <a16:creationId xmlns:a16="http://schemas.microsoft.com/office/drawing/2014/main" id="{F35D7218-B3A9-D80E-F8E8-97EF29A02B97}"/>
              </a:ext>
            </a:extLst>
          </p:cNvPr>
          <p:cNvSpPr>
            <a:spLocks noGrp="1"/>
          </p:cNvSpPr>
          <p:nvPr>
            <p:ph type="pic" sz="quarter" idx="10" hasCustomPrompt="1"/>
          </p:nvPr>
        </p:nvSpPr>
        <p:spPr>
          <a:xfrm>
            <a:off x="554968" y="1302633"/>
            <a:ext cx="1078992" cy="1353312"/>
          </a:xfrm>
          <a:prstGeom prst="rect">
            <a:avLst/>
          </a:prstGeom>
          <a:solidFill>
            <a:srgbClr val="E5E7F0"/>
          </a:solidFill>
          <a:ln w="12700">
            <a:noFill/>
          </a:ln>
        </p:spPr>
        <p:txBody>
          <a:bodyPr anchor="ctr" anchorCtr="0"/>
          <a:lstStyle>
            <a:lvl1pPr marL="0" marR="0" indent="0" algn="ctr" defTabSz="914400" rtl="0" eaLnBrk="1" fontAlgn="auto" latinLnBrk="0" hangingPunct="1">
              <a:lnSpc>
                <a:spcPct val="100000"/>
              </a:lnSpc>
              <a:spcBef>
                <a:spcPts val="1200"/>
              </a:spcBef>
              <a:spcAft>
                <a:spcPts val="0"/>
              </a:spcAft>
              <a:buClr>
                <a:srgbClr val="60C3DA"/>
              </a:buClr>
              <a:buSzTx/>
              <a:buFont typeface="Arial" panose="020B0604020202020204" pitchFamily="34" charset="0"/>
              <a:buNone/>
              <a:tabLst/>
              <a:defRPr sz="1000" baseline="0">
                <a:solidFill>
                  <a:srgbClr val="5F5F5F"/>
                </a:solidFill>
                <a:latin typeface="Arial" pitchFamily="34" charset="0"/>
                <a:cs typeface="Arial" pitchFamily="34" charset="0"/>
              </a:defRPr>
            </a:lvl1pPr>
          </a:lstStyle>
          <a:p>
            <a:r>
              <a:rPr lang="en-US" sz="1000" dirty="0"/>
              <a:t>PHOTO</a:t>
            </a:r>
            <a:endParaRPr lang="en-US" dirty="0"/>
          </a:p>
          <a:p>
            <a:endParaRPr lang="en-US" dirty="0"/>
          </a:p>
        </p:txBody>
      </p:sp>
      <p:sp>
        <p:nvSpPr>
          <p:cNvPr id="40" name="Picture Placeholder 138">
            <a:extLst>
              <a:ext uri="{FF2B5EF4-FFF2-40B4-BE49-F238E27FC236}">
                <a16:creationId xmlns:a16="http://schemas.microsoft.com/office/drawing/2014/main" id="{FA617674-3485-A086-B5DC-8FADD1B6990F}"/>
              </a:ext>
            </a:extLst>
          </p:cNvPr>
          <p:cNvSpPr>
            <a:spLocks noGrp="1"/>
          </p:cNvSpPr>
          <p:nvPr>
            <p:ph type="pic" sz="quarter" idx="141" hasCustomPrompt="1"/>
          </p:nvPr>
        </p:nvSpPr>
        <p:spPr>
          <a:xfrm>
            <a:off x="554968" y="2789327"/>
            <a:ext cx="1078992" cy="1353312"/>
          </a:xfrm>
          <a:prstGeom prst="rect">
            <a:avLst/>
          </a:prstGeom>
          <a:solidFill>
            <a:srgbClr val="E5E7F0"/>
          </a:solidFill>
          <a:ln w="12700">
            <a:noFill/>
          </a:ln>
        </p:spPr>
        <p:txBody>
          <a:bodyPr anchor="ctr" anchorCtr="0"/>
          <a:lstStyle>
            <a:lvl1pPr marL="0" marR="0" indent="0" algn="ctr" defTabSz="914400" rtl="0" eaLnBrk="1" fontAlgn="auto" latinLnBrk="0" hangingPunct="1">
              <a:lnSpc>
                <a:spcPct val="100000"/>
              </a:lnSpc>
              <a:spcBef>
                <a:spcPts val="1200"/>
              </a:spcBef>
              <a:spcAft>
                <a:spcPts val="0"/>
              </a:spcAft>
              <a:buClr>
                <a:srgbClr val="60C3DA"/>
              </a:buClr>
              <a:buSzTx/>
              <a:buFont typeface="Arial" panose="020B0604020202020204" pitchFamily="34" charset="0"/>
              <a:buNone/>
              <a:tabLst/>
              <a:defRPr sz="1000" baseline="0">
                <a:solidFill>
                  <a:srgbClr val="5F5F5F"/>
                </a:solidFill>
                <a:latin typeface="Arial" pitchFamily="34" charset="0"/>
                <a:cs typeface="Arial" pitchFamily="34" charset="0"/>
              </a:defRPr>
            </a:lvl1pPr>
          </a:lstStyle>
          <a:p>
            <a:r>
              <a:rPr lang="en-US" sz="1000" dirty="0"/>
              <a:t>PHOTO</a:t>
            </a:r>
            <a:endParaRPr lang="en-US" dirty="0"/>
          </a:p>
          <a:p>
            <a:endParaRPr lang="en-US" dirty="0"/>
          </a:p>
        </p:txBody>
      </p:sp>
      <p:sp>
        <p:nvSpPr>
          <p:cNvPr id="42" name="Picture Placeholder 138">
            <a:extLst>
              <a:ext uri="{FF2B5EF4-FFF2-40B4-BE49-F238E27FC236}">
                <a16:creationId xmlns:a16="http://schemas.microsoft.com/office/drawing/2014/main" id="{B37509E1-5526-7BDE-148A-36572C0475AF}"/>
              </a:ext>
            </a:extLst>
          </p:cNvPr>
          <p:cNvSpPr>
            <a:spLocks noGrp="1"/>
          </p:cNvSpPr>
          <p:nvPr>
            <p:ph type="pic" sz="quarter" idx="143" hasCustomPrompt="1"/>
          </p:nvPr>
        </p:nvSpPr>
        <p:spPr>
          <a:xfrm>
            <a:off x="4795544" y="1302633"/>
            <a:ext cx="1078992" cy="1353312"/>
          </a:xfrm>
          <a:prstGeom prst="rect">
            <a:avLst/>
          </a:prstGeom>
          <a:solidFill>
            <a:srgbClr val="E5E7F0"/>
          </a:solidFill>
          <a:ln w="12700">
            <a:noFill/>
          </a:ln>
        </p:spPr>
        <p:txBody>
          <a:bodyPr anchor="ctr" anchorCtr="0"/>
          <a:lstStyle>
            <a:lvl1pPr marL="0" marR="0" indent="0" algn="ctr" defTabSz="914400" rtl="0" eaLnBrk="1" fontAlgn="auto" latinLnBrk="0" hangingPunct="1">
              <a:lnSpc>
                <a:spcPct val="100000"/>
              </a:lnSpc>
              <a:spcBef>
                <a:spcPts val="1200"/>
              </a:spcBef>
              <a:spcAft>
                <a:spcPts val="0"/>
              </a:spcAft>
              <a:buClr>
                <a:srgbClr val="60C3DA"/>
              </a:buClr>
              <a:buSzTx/>
              <a:buFont typeface="Arial" panose="020B0604020202020204" pitchFamily="34" charset="0"/>
              <a:buNone/>
              <a:tabLst/>
              <a:defRPr sz="1000" baseline="0">
                <a:solidFill>
                  <a:srgbClr val="5F5F5F"/>
                </a:solidFill>
                <a:latin typeface="Arial" pitchFamily="34" charset="0"/>
                <a:cs typeface="Arial" pitchFamily="34" charset="0"/>
              </a:defRPr>
            </a:lvl1pPr>
          </a:lstStyle>
          <a:p>
            <a:r>
              <a:rPr lang="en-US" sz="1000" dirty="0"/>
              <a:t>PHOTO</a:t>
            </a:r>
            <a:endParaRPr lang="en-US" dirty="0"/>
          </a:p>
          <a:p>
            <a:endParaRPr lang="en-US" dirty="0"/>
          </a:p>
        </p:txBody>
      </p:sp>
      <p:sp>
        <p:nvSpPr>
          <p:cNvPr id="43" name="Picture Placeholder 138">
            <a:extLst>
              <a:ext uri="{FF2B5EF4-FFF2-40B4-BE49-F238E27FC236}">
                <a16:creationId xmlns:a16="http://schemas.microsoft.com/office/drawing/2014/main" id="{71A8490E-159A-C212-8CE1-A999074AE4CD}"/>
              </a:ext>
            </a:extLst>
          </p:cNvPr>
          <p:cNvSpPr>
            <a:spLocks noGrp="1"/>
          </p:cNvSpPr>
          <p:nvPr>
            <p:ph type="pic" sz="quarter" idx="144" hasCustomPrompt="1"/>
          </p:nvPr>
        </p:nvSpPr>
        <p:spPr>
          <a:xfrm>
            <a:off x="4795544" y="2789327"/>
            <a:ext cx="1078992" cy="1353312"/>
          </a:xfrm>
          <a:prstGeom prst="rect">
            <a:avLst/>
          </a:prstGeom>
          <a:solidFill>
            <a:srgbClr val="E5E7F0"/>
          </a:solidFill>
          <a:ln w="12700">
            <a:noFill/>
          </a:ln>
        </p:spPr>
        <p:txBody>
          <a:bodyPr anchor="ctr" anchorCtr="0"/>
          <a:lstStyle>
            <a:lvl1pPr marL="0" marR="0" indent="0" algn="ctr" defTabSz="914400" rtl="0" eaLnBrk="1" fontAlgn="auto" latinLnBrk="0" hangingPunct="1">
              <a:lnSpc>
                <a:spcPct val="100000"/>
              </a:lnSpc>
              <a:spcBef>
                <a:spcPts val="1200"/>
              </a:spcBef>
              <a:spcAft>
                <a:spcPts val="0"/>
              </a:spcAft>
              <a:buClr>
                <a:srgbClr val="60C3DA"/>
              </a:buClr>
              <a:buSzTx/>
              <a:buFont typeface="Arial" panose="020B0604020202020204" pitchFamily="34" charset="0"/>
              <a:buNone/>
              <a:tabLst/>
              <a:defRPr sz="1000" baseline="0">
                <a:solidFill>
                  <a:srgbClr val="5F5F5F"/>
                </a:solidFill>
                <a:latin typeface="Arial" pitchFamily="34" charset="0"/>
                <a:cs typeface="Arial" pitchFamily="34" charset="0"/>
              </a:defRPr>
            </a:lvl1pPr>
          </a:lstStyle>
          <a:p>
            <a:r>
              <a:rPr lang="en-US" sz="1000" dirty="0"/>
              <a:t>PHOTO</a:t>
            </a:r>
            <a:endParaRPr lang="en-US" dirty="0"/>
          </a:p>
          <a:p>
            <a:endParaRPr lang="en-US" dirty="0"/>
          </a:p>
        </p:txBody>
      </p:sp>
      <p:cxnSp>
        <p:nvCxnSpPr>
          <p:cNvPr id="46" name="Straight Connector 45">
            <a:extLst>
              <a:ext uri="{FF2B5EF4-FFF2-40B4-BE49-F238E27FC236}">
                <a16:creationId xmlns:a16="http://schemas.microsoft.com/office/drawing/2014/main" id="{933901CC-D35C-3CE7-1949-06DD6741A614}"/>
              </a:ext>
            </a:extLst>
          </p:cNvPr>
          <p:cNvCxnSpPr>
            <a:cxnSpLocks/>
          </p:cNvCxnSpPr>
          <p:nvPr userDrawn="1"/>
        </p:nvCxnSpPr>
        <p:spPr>
          <a:xfrm>
            <a:off x="304800" y="978334"/>
            <a:ext cx="8534400" cy="0"/>
          </a:xfrm>
          <a:prstGeom prst="line">
            <a:avLst/>
          </a:prstGeom>
          <a:noFill/>
          <a:ln w="12700" cap="sq" cmpd="sng" algn="ctr">
            <a:solidFill>
              <a:schemeClr val="accent2"/>
            </a:solidFill>
            <a:prstDash val="solid"/>
            <a:miter lim="800000"/>
          </a:ln>
          <a:effectLst/>
        </p:spPr>
      </p:cxnSp>
      <p:pic>
        <p:nvPicPr>
          <p:cNvPr id="24" name="Graphic 23">
            <a:extLst>
              <a:ext uri="{FF2B5EF4-FFF2-40B4-BE49-F238E27FC236}">
                <a16:creationId xmlns:a16="http://schemas.microsoft.com/office/drawing/2014/main" id="{8DB27D1E-257A-0885-0520-A2EA7C174435}"/>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398936" y="6263914"/>
            <a:ext cx="440267" cy="395006"/>
          </a:xfrm>
          <a:prstGeom prst="rect">
            <a:avLst/>
          </a:prstGeom>
        </p:spPr>
      </p:pic>
      <p:sp>
        <p:nvSpPr>
          <p:cNvPr id="17" name="Text Placeholder 7">
            <a:extLst>
              <a:ext uri="{FF2B5EF4-FFF2-40B4-BE49-F238E27FC236}">
                <a16:creationId xmlns:a16="http://schemas.microsoft.com/office/drawing/2014/main" id="{8567234D-168E-51A3-9D64-F6D0E8549488}"/>
              </a:ext>
            </a:extLst>
          </p:cNvPr>
          <p:cNvSpPr>
            <a:spLocks noGrp="1"/>
          </p:cNvSpPr>
          <p:nvPr>
            <p:ph type="body" sz="quarter" idx="145" hasCustomPrompt="1"/>
          </p:nvPr>
        </p:nvSpPr>
        <p:spPr>
          <a:xfrm>
            <a:off x="1815620" y="4284855"/>
            <a:ext cx="2527484" cy="274320"/>
          </a:xfrm>
        </p:spPr>
        <p:txBody>
          <a:bodyPr>
            <a:noAutofit/>
          </a:bodyPr>
          <a:lstStyle>
            <a:lvl1pPr marL="0" indent="0">
              <a:buFontTx/>
              <a:buNone/>
              <a:defRPr sz="1400" b="1">
                <a:solidFill>
                  <a:srgbClr val="001A9F"/>
                </a:solidFill>
                <a:latin typeface="+mj-lt"/>
              </a:defRPr>
            </a:lvl1pPr>
          </a:lstStyle>
          <a:p>
            <a:r>
              <a:rPr lang="en-US" dirty="0"/>
              <a:t>Speaker’s Name</a:t>
            </a:r>
          </a:p>
        </p:txBody>
      </p:sp>
      <p:sp>
        <p:nvSpPr>
          <p:cNvPr id="25" name="Text Placeholder 8">
            <a:extLst>
              <a:ext uri="{FF2B5EF4-FFF2-40B4-BE49-F238E27FC236}">
                <a16:creationId xmlns:a16="http://schemas.microsoft.com/office/drawing/2014/main" id="{A3FB4FEA-58DB-FF4E-4C3F-17A894D4305A}"/>
              </a:ext>
            </a:extLst>
          </p:cNvPr>
          <p:cNvSpPr>
            <a:spLocks noGrp="1"/>
          </p:cNvSpPr>
          <p:nvPr>
            <p:ph type="body" sz="quarter" idx="146" hasCustomPrompt="1"/>
          </p:nvPr>
        </p:nvSpPr>
        <p:spPr>
          <a:xfrm>
            <a:off x="1815620" y="4688075"/>
            <a:ext cx="2527484" cy="228600"/>
          </a:xfrm>
        </p:spPr>
        <p:txBody>
          <a:bodyPr>
            <a:noAutofit/>
          </a:bodyPr>
          <a:lstStyle>
            <a:lvl1pPr marL="0" indent="0">
              <a:buFontTx/>
              <a:buNone/>
              <a:defRPr sz="1200" b="1">
                <a:solidFill>
                  <a:srgbClr val="000000"/>
                </a:solidFill>
              </a:defRPr>
            </a:lvl1pPr>
          </a:lstStyle>
          <a:p>
            <a:r>
              <a:rPr lang="en-US" dirty="0"/>
              <a:t>Title</a:t>
            </a:r>
          </a:p>
        </p:txBody>
      </p:sp>
      <p:sp>
        <p:nvSpPr>
          <p:cNvPr id="26" name="Text Placeholder 9">
            <a:extLst>
              <a:ext uri="{FF2B5EF4-FFF2-40B4-BE49-F238E27FC236}">
                <a16:creationId xmlns:a16="http://schemas.microsoft.com/office/drawing/2014/main" id="{BA7C879C-D2A5-BB7B-88D2-56DFCE510488}"/>
              </a:ext>
            </a:extLst>
          </p:cNvPr>
          <p:cNvSpPr>
            <a:spLocks noGrp="1"/>
          </p:cNvSpPr>
          <p:nvPr>
            <p:ph type="body" sz="quarter" idx="147" hasCustomPrompt="1"/>
          </p:nvPr>
        </p:nvSpPr>
        <p:spPr>
          <a:xfrm>
            <a:off x="1815620" y="4948949"/>
            <a:ext cx="2527484" cy="228600"/>
          </a:xfrm>
        </p:spPr>
        <p:txBody>
          <a:bodyPr>
            <a:noAutofit/>
          </a:bodyPr>
          <a:lstStyle>
            <a:lvl1pPr marL="0" indent="0">
              <a:buFontTx/>
              <a:buNone/>
              <a:defRPr sz="1200" baseline="0">
                <a:solidFill>
                  <a:srgbClr val="000000"/>
                </a:solidFill>
              </a:defRPr>
            </a:lvl1pPr>
          </a:lstStyle>
          <a:p>
            <a:r>
              <a:rPr lang="en-US" dirty="0"/>
              <a:t>Practice group</a:t>
            </a:r>
          </a:p>
        </p:txBody>
      </p:sp>
      <p:sp>
        <p:nvSpPr>
          <p:cNvPr id="32" name="Text Placeholder 10">
            <a:extLst>
              <a:ext uri="{FF2B5EF4-FFF2-40B4-BE49-F238E27FC236}">
                <a16:creationId xmlns:a16="http://schemas.microsoft.com/office/drawing/2014/main" id="{0C4E117D-0AC6-3022-9AB5-B488E3B9D834}"/>
              </a:ext>
            </a:extLst>
          </p:cNvPr>
          <p:cNvSpPr>
            <a:spLocks noGrp="1"/>
          </p:cNvSpPr>
          <p:nvPr>
            <p:ph type="body" sz="quarter" idx="148" hasCustomPrompt="1"/>
          </p:nvPr>
        </p:nvSpPr>
        <p:spPr>
          <a:xfrm>
            <a:off x="1815620" y="5177549"/>
            <a:ext cx="2527484" cy="228600"/>
          </a:xfrm>
        </p:spPr>
        <p:txBody>
          <a:bodyPr>
            <a:noAutofit/>
          </a:bodyPr>
          <a:lstStyle>
            <a:lvl1pPr marL="0" indent="0">
              <a:buFontTx/>
              <a:buNone/>
              <a:defRPr sz="1200">
                <a:solidFill>
                  <a:srgbClr val="0B8A15"/>
                </a:solidFill>
              </a:defRPr>
            </a:lvl1pPr>
          </a:lstStyle>
          <a:p>
            <a:r>
              <a:rPr lang="en-US" dirty="0"/>
              <a:t>first.last@dechert.com</a:t>
            </a:r>
          </a:p>
        </p:txBody>
      </p:sp>
      <p:sp>
        <p:nvSpPr>
          <p:cNvPr id="33" name="Text Placeholder 11">
            <a:extLst>
              <a:ext uri="{FF2B5EF4-FFF2-40B4-BE49-F238E27FC236}">
                <a16:creationId xmlns:a16="http://schemas.microsoft.com/office/drawing/2014/main" id="{2E39DB25-CD59-DD5C-6D8F-3FB7FEEC8633}"/>
              </a:ext>
            </a:extLst>
          </p:cNvPr>
          <p:cNvSpPr>
            <a:spLocks noGrp="1"/>
          </p:cNvSpPr>
          <p:nvPr>
            <p:ph type="body" sz="quarter" idx="149" hasCustomPrompt="1"/>
          </p:nvPr>
        </p:nvSpPr>
        <p:spPr>
          <a:xfrm>
            <a:off x="1815620" y="5406149"/>
            <a:ext cx="2527484" cy="228600"/>
          </a:xfrm>
        </p:spPr>
        <p:txBody>
          <a:bodyPr>
            <a:noAutofit/>
          </a:bodyPr>
          <a:lstStyle>
            <a:lvl1pPr marL="0" marR="0" indent="0" algn="l" defTabSz="914400" rtl="0" eaLnBrk="1" fontAlgn="auto" latinLnBrk="0" hangingPunct="1">
              <a:lnSpc>
                <a:spcPct val="100000"/>
              </a:lnSpc>
              <a:spcBef>
                <a:spcPts val="1200"/>
              </a:spcBef>
              <a:spcAft>
                <a:spcPts val="0"/>
              </a:spcAft>
              <a:buClr>
                <a:srgbClr val="60C3DA"/>
              </a:buClr>
              <a:buSzTx/>
              <a:buFontTx/>
              <a:buNone/>
              <a:tabLst/>
              <a:defRPr sz="1200">
                <a:solidFill>
                  <a:srgbClr val="000000"/>
                </a:solidFill>
              </a:defRPr>
            </a:lvl1pPr>
          </a:lstStyle>
          <a:p>
            <a:pPr marL="0" marR="0" lvl="0" indent="0" algn="l" defTabSz="914400" rtl="0" eaLnBrk="1" fontAlgn="auto" latinLnBrk="0" hangingPunct="1">
              <a:lnSpc>
                <a:spcPct val="100000"/>
              </a:lnSpc>
              <a:spcBef>
                <a:spcPts val="1200"/>
              </a:spcBef>
              <a:spcAft>
                <a:spcPts val="0"/>
              </a:spcAft>
              <a:buClr>
                <a:srgbClr val="60C3DA"/>
              </a:buClr>
              <a:buSzTx/>
              <a:buFontTx/>
              <a:buNone/>
              <a:tabLst/>
              <a:defRPr/>
            </a:pPr>
            <a:r>
              <a:rPr lang="en-US" dirty="0"/>
              <a:t>+1 000 000 0000</a:t>
            </a:r>
          </a:p>
          <a:p>
            <a:endParaRPr lang="en-US" dirty="0"/>
          </a:p>
        </p:txBody>
      </p:sp>
      <p:sp>
        <p:nvSpPr>
          <p:cNvPr id="34" name="Text Placeholder 26">
            <a:extLst>
              <a:ext uri="{FF2B5EF4-FFF2-40B4-BE49-F238E27FC236}">
                <a16:creationId xmlns:a16="http://schemas.microsoft.com/office/drawing/2014/main" id="{CEE96B76-FB0E-A05A-B548-6F9EF631EA89}"/>
              </a:ext>
            </a:extLst>
          </p:cNvPr>
          <p:cNvSpPr>
            <a:spLocks noGrp="1"/>
          </p:cNvSpPr>
          <p:nvPr>
            <p:ph type="body" sz="quarter" idx="150" hasCustomPrompt="1"/>
          </p:nvPr>
        </p:nvSpPr>
        <p:spPr>
          <a:xfrm>
            <a:off x="6065800" y="4284855"/>
            <a:ext cx="2527484" cy="274320"/>
          </a:xfrm>
        </p:spPr>
        <p:txBody>
          <a:bodyPr>
            <a:noAutofit/>
          </a:bodyPr>
          <a:lstStyle>
            <a:lvl1pPr marL="0" indent="0">
              <a:buFontTx/>
              <a:buNone/>
              <a:defRPr sz="1400" b="1">
                <a:solidFill>
                  <a:srgbClr val="001A9F"/>
                </a:solidFill>
                <a:latin typeface="+mj-lt"/>
              </a:defRPr>
            </a:lvl1pPr>
          </a:lstStyle>
          <a:p>
            <a:r>
              <a:rPr lang="en-US" dirty="0"/>
              <a:t>Speaker’s Name</a:t>
            </a:r>
          </a:p>
        </p:txBody>
      </p:sp>
      <p:sp>
        <p:nvSpPr>
          <p:cNvPr id="35" name="Text Placeholder 27">
            <a:extLst>
              <a:ext uri="{FF2B5EF4-FFF2-40B4-BE49-F238E27FC236}">
                <a16:creationId xmlns:a16="http://schemas.microsoft.com/office/drawing/2014/main" id="{99968F2E-86A8-60D9-EF11-423D3E0E21D2}"/>
              </a:ext>
            </a:extLst>
          </p:cNvPr>
          <p:cNvSpPr>
            <a:spLocks noGrp="1"/>
          </p:cNvSpPr>
          <p:nvPr>
            <p:ph type="body" sz="quarter" idx="151" hasCustomPrompt="1"/>
          </p:nvPr>
        </p:nvSpPr>
        <p:spPr>
          <a:xfrm>
            <a:off x="6065800" y="4688075"/>
            <a:ext cx="2527484" cy="228600"/>
          </a:xfrm>
        </p:spPr>
        <p:txBody>
          <a:bodyPr>
            <a:noAutofit/>
          </a:bodyPr>
          <a:lstStyle>
            <a:lvl1pPr marL="0" indent="0">
              <a:buFontTx/>
              <a:buNone/>
              <a:defRPr sz="1200" b="1">
                <a:solidFill>
                  <a:srgbClr val="000000"/>
                </a:solidFill>
              </a:defRPr>
            </a:lvl1pPr>
          </a:lstStyle>
          <a:p>
            <a:r>
              <a:rPr lang="en-US" dirty="0"/>
              <a:t>Title</a:t>
            </a:r>
          </a:p>
        </p:txBody>
      </p:sp>
      <p:sp>
        <p:nvSpPr>
          <p:cNvPr id="36" name="Text Placeholder 28">
            <a:extLst>
              <a:ext uri="{FF2B5EF4-FFF2-40B4-BE49-F238E27FC236}">
                <a16:creationId xmlns:a16="http://schemas.microsoft.com/office/drawing/2014/main" id="{91BB9187-E3CF-2FFD-9FF1-C5D62083D26A}"/>
              </a:ext>
            </a:extLst>
          </p:cNvPr>
          <p:cNvSpPr>
            <a:spLocks noGrp="1"/>
          </p:cNvSpPr>
          <p:nvPr>
            <p:ph type="body" sz="quarter" idx="152" hasCustomPrompt="1"/>
          </p:nvPr>
        </p:nvSpPr>
        <p:spPr>
          <a:xfrm>
            <a:off x="6065800" y="4948949"/>
            <a:ext cx="2527484" cy="228600"/>
          </a:xfrm>
        </p:spPr>
        <p:txBody>
          <a:bodyPr>
            <a:noAutofit/>
          </a:bodyPr>
          <a:lstStyle>
            <a:lvl1pPr marL="0" indent="0">
              <a:buFontTx/>
              <a:buNone/>
              <a:defRPr sz="1200">
                <a:solidFill>
                  <a:srgbClr val="000000"/>
                </a:solidFill>
              </a:defRPr>
            </a:lvl1pPr>
          </a:lstStyle>
          <a:p>
            <a:r>
              <a:rPr lang="en-US" dirty="0"/>
              <a:t>Practice group</a:t>
            </a:r>
          </a:p>
        </p:txBody>
      </p:sp>
      <p:sp>
        <p:nvSpPr>
          <p:cNvPr id="41" name="Text Placeholder 29">
            <a:extLst>
              <a:ext uri="{FF2B5EF4-FFF2-40B4-BE49-F238E27FC236}">
                <a16:creationId xmlns:a16="http://schemas.microsoft.com/office/drawing/2014/main" id="{BB172F56-675D-43F1-F010-4B9DE6A49FC5}"/>
              </a:ext>
            </a:extLst>
          </p:cNvPr>
          <p:cNvSpPr>
            <a:spLocks noGrp="1"/>
          </p:cNvSpPr>
          <p:nvPr>
            <p:ph type="body" sz="quarter" idx="153" hasCustomPrompt="1"/>
          </p:nvPr>
        </p:nvSpPr>
        <p:spPr>
          <a:xfrm>
            <a:off x="6065800" y="5177549"/>
            <a:ext cx="2527484" cy="228600"/>
          </a:xfrm>
        </p:spPr>
        <p:txBody>
          <a:bodyPr>
            <a:noAutofit/>
          </a:bodyPr>
          <a:lstStyle>
            <a:lvl1pPr marL="0" indent="0">
              <a:buFontTx/>
              <a:buNone/>
              <a:defRPr sz="1200">
                <a:solidFill>
                  <a:srgbClr val="0B8A15"/>
                </a:solidFill>
              </a:defRPr>
            </a:lvl1pPr>
          </a:lstStyle>
          <a:p>
            <a:r>
              <a:rPr lang="en-US" dirty="0"/>
              <a:t>first.last@dechert.com</a:t>
            </a:r>
          </a:p>
        </p:txBody>
      </p:sp>
      <p:sp>
        <p:nvSpPr>
          <p:cNvPr id="44" name="Text Placeholder 30">
            <a:extLst>
              <a:ext uri="{FF2B5EF4-FFF2-40B4-BE49-F238E27FC236}">
                <a16:creationId xmlns:a16="http://schemas.microsoft.com/office/drawing/2014/main" id="{A2BD11F2-095E-A9FE-0C11-DAE225889C23}"/>
              </a:ext>
            </a:extLst>
          </p:cNvPr>
          <p:cNvSpPr>
            <a:spLocks noGrp="1"/>
          </p:cNvSpPr>
          <p:nvPr>
            <p:ph type="body" sz="quarter" idx="154" hasCustomPrompt="1"/>
          </p:nvPr>
        </p:nvSpPr>
        <p:spPr>
          <a:xfrm>
            <a:off x="6065800" y="5406149"/>
            <a:ext cx="2527484" cy="228600"/>
          </a:xfrm>
        </p:spPr>
        <p:txBody>
          <a:bodyPr>
            <a:noAutofit/>
          </a:bodyPr>
          <a:lstStyle>
            <a:lvl1pPr marL="0" marR="0" indent="0" algn="l" defTabSz="914400" rtl="0" eaLnBrk="1" fontAlgn="auto" latinLnBrk="0" hangingPunct="1">
              <a:lnSpc>
                <a:spcPct val="100000"/>
              </a:lnSpc>
              <a:spcBef>
                <a:spcPts val="1200"/>
              </a:spcBef>
              <a:spcAft>
                <a:spcPts val="0"/>
              </a:spcAft>
              <a:buClr>
                <a:srgbClr val="60C3DA"/>
              </a:buClr>
              <a:buSzTx/>
              <a:buFontTx/>
              <a:buNone/>
              <a:tabLst/>
              <a:defRPr sz="1200">
                <a:solidFill>
                  <a:srgbClr val="000000"/>
                </a:solidFill>
              </a:defRPr>
            </a:lvl1pPr>
          </a:lstStyle>
          <a:p>
            <a:pPr marL="0" marR="0" lvl="0" indent="0" algn="l" defTabSz="914400" rtl="0" eaLnBrk="1" fontAlgn="auto" latinLnBrk="0" hangingPunct="1">
              <a:lnSpc>
                <a:spcPct val="100000"/>
              </a:lnSpc>
              <a:spcBef>
                <a:spcPts val="1200"/>
              </a:spcBef>
              <a:spcAft>
                <a:spcPts val="0"/>
              </a:spcAft>
              <a:buClr>
                <a:srgbClr val="60C3DA"/>
              </a:buClr>
              <a:buSzTx/>
              <a:buFontTx/>
              <a:buNone/>
              <a:tabLst/>
              <a:defRPr/>
            </a:pPr>
            <a:r>
              <a:rPr lang="en-US" dirty="0"/>
              <a:t>+1 000 000 0000</a:t>
            </a:r>
          </a:p>
          <a:p>
            <a:endParaRPr lang="en-US" dirty="0"/>
          </a:p>
        </p:txBody>
      </p:sp>
      <p:sp>
        <p:nvSpPr>
          <p:cNvPr id="45" name="Picture Placeholder 138">
            <a:extLst>
              <a:ext uri="{FF2B5EF4-FFF2-40B4-BE49-F238E27FC236}">
                <a16:creationId xmlns:a16="http://schemas.microsoft.com/office/drawing/2014/main" id="{C04FA51D-03E1-D9B3-2FAF-12957E6494A2}"/>
              </a:ext>
            </a:extLst>
          </p:cNvPr>
          <p:cNvSpPr>
            <a:spLocks noGrp="1"/>
          </p:cNvSpPr>
          <p:nvPr>
            <p:ph type="pic" sz="quarter" idx="155" hasCustomPrompt="1"/>
          </p:nvPr>
        </p:nvSpPr>
        <p:spPr>
          <a:xfrm>
            <a:off x="541788" y="4274807"/>
            <a:ext cx="1078992" cy="1353312"/>
          </a:xfrm>
          <a:prstGeom prst="rect">
            <a:avLst/>
          </a:prstGeom>
          <a:solidFill>
            <a:srgbClr val="E5E7F0"/>
          </a:solidFill>
          <a:ln w="12700">
            <a:noFill/>
          </a:ln>
        </p:spPr>
        <p:txBody>
          <a:bodyPr anchor="ctr" anchorCtr="0"/>
          <a:lstStyle>
            <a:lvl1pPr marL="0" marR="0" indent="0" algn="ctr" defTabSz="914400" rtl="0" eaLnBrk="1" fontAlgn="auto" latinLnBrk="0" hangingPunct="1">
              <a:lnSpc>
                <a:spcPct val="100000"/>
              </a:lnSpc>
              <a:spcBef>
                <a:spcPts val="1200"/>
              </a:spcBef>
              <a:spcAft>
                <a:spcPts val="0"/>
              </a:spcAft>
              <a:buClr>
                <a:srgbClr val="60C3DA"/>
              </a:buClr>
              <a:buSzTx/>
              <a:buFont typeface="Arial" panose="020B0604020202020204" pitchFamily="34" charset="0"/>
              <a:buNone/>
              <a:tabLst/>
              <a:defRPr sz="1000" baseline="0">
                <a:solidFill>
                  <a:srgbClr val="5F5F5F"/>
                </a:solidFill>
                <a:latin typeface="Arial" pitchFamily="34" charset="0"/>
                <a:cs typeface="Arial" pitchFamily="34" charset="0"/>
              </a:defRPr>
            </a:lvl1pPr>
          </a:lstStyle>
          <a:p>
            <a:r>
              <a:rPr lang="en-US" sz="1000" dirty="0"/>
              <a:t>PHOTO</a:t>
            </a:r>
            <a:endParaRPr lang="en-US" dirty="0"/>
          </a:p>
          <a:p>
            <a:endParaRPr lang="en-US" dirty="0"/>
          </a:p>
        </p:txBody>
      </p:sp>
      <p:sp>
        <p:nvSpPr>
          <p:cNvPr id="47" name="Picture Placeholder 138">
            <a:extLst>
              <a:ext uri="{FF2B5EF4-FFF2-40B4-BE49-F238E27FC236}">
                <a16:creationId xmlns:a16="http://schemas.microsoft.com/office/drawing/2014/main" id="{DFD16130-34BD-442B-42E5-BE24AD0DA26D}"/>
              </a:ext>
            </a:extLst>
          </p:cNvPr>
          <p:cNvSpPr>
            <a:spLocks noGrp="1"/>
          </p:cNvSpPr>
          <p:nvPr>
            <p:ph type="pic" sz="quarter" idx="156" hasCustomPrompt="1"/>
          </p:nvPr>
        </p:nvSpPr>
        <p:spPr>
          <a:xfrm>
            <a:off x="4782364" y="4274807"/>
            <a:ext cx="1078992" cy="1353312"/>
          </a:xfrm>
          <a:prstGeom prst="rect">
            <a:avLst/>
          </a:prstGeom>
          <a:solidFill>
            <a:srgbClr val="E5E7F0"/>
          </a:solidFill>
          <a:ln w="12700">
            <a:noFill/>
          </a:ln>
        </p:spPr>
        <p:txBody>
          <a:bodyPr anchor="ctr" anchorCtr="0"/>
          <a:lstStyle>
            <a:lvl1pPr marL="0" marR="0" indent="0" algn="ctr" defTabSz="914400" rtl="0" eaLnBrk="1" fontAlgn="auto" latinLnBrk="0" hangingPunct="1">
              <a:lnSpc>
                <a:spcPct val="100000"/>
              </a:lnSpc>
              <a:spcBef>
                <a:spcPts val="1200"/>
              </a:spcBef>
              <a:spcAft>
                <a:spcPts val="0"/>
              </a:spcAft>
              <a:buClr>
                <a:srgbClr val="60C3DA"/>
              </a:buClr>
              <a:buSzTx/>
              <a:buFont typeface="Arial" panose="020B0604020202020204" pitchFamily="34" charset="0"/>
              <a:buNone/>
              <a:tabLst/>
              <a:defRPr sz="1000" baseline="0">
                <a:solidFill>
                  <a:srgbClr val="5F5F5F"/>
                </a:solidFill>
                <a:latin typeface="Arial" pitchFamily="34" charset="0"/>
                <a:cs typeface="Arial" pitchFamily="34" charset="0"/>
              </a:defRPr>
            </a:lvl1pPr>
          </a:lstStyle>
          <a:p>
            <a:r>
              <a:rPr lang="en-US" sz="1000" dirty="0"/>
              <a:t>PHOTO</a:t>
            </a:r>
            <a:endParaRPr lang="en-US" dirty="0"/>
          </a:p>
          <a:p>
            <a:endParaRPr lang="en-US" dirty="0"/>
          </a:p>
        </p:txBody>
      </p:sp>
    </p:spTree>
    <p:extLst>
      <p:ext uri="{BB962C8B-B14F-4D97-AF65-F5344CB8AC3E}">
        <p14:creationId xmlns:p14="http://schemas.microsoft.com/office/powerpoint/2010/main" val="238594211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 Pic Dark">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04801" y="3292741"/>
            <a:ext cx="5638800" cy="1483368"/>
          </a:xfrm>
        </p:spPr>
        <p:txBody>
          <a:bodyPr anchor="b"/>
          <a:lstStyle>
            <a:lvl1pPr algn="l">
              <a:defRPr sz="560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304801" y="5049476"/>
            <a:ext cx="5638800" cy="1084629"/>
          </a:xfrm>
        </p:spPr>
        <p:txBody>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2" name="Date Placeholder 32">
            <a:extLst>
              <a:ext uri="{FF2B5EF4-FFF2-40B4-BE49-F238E27FC236}">
                <a16:creationId xmlns:a16="http://schemas.microsoft.com/office/drawing/2014/main" id="{C8A814AB-3FB9-86B5-106C-B25773EC32EF}"/>
              </a:ext>
            </a:extLst>
          </p:cNvPr>
          <p:cNvSpPr>
            <a:spLocks noGrp="1"/>
          </p:cNvSpPr>
          <p:nvPr>
            <p:ph type="dt" sz="half" idx="2"/>
          </p:nvPr>
        </p:nvSpPr>
        <p:spPr>
          <a:xfrm>
            <a:off x="314866" y="2787276"/>
            <a:ext cx="2057400" cy="365125"/>
          </a:xfrm>
          <a:prstGeom prst="rect">
            <a:avLst/>
          </a:prstGeom>
        </p:spPr>
        <p:txBody>
          <a:bodyPr vert="horz" lIns="0" tIns="0" rIns="0" bIns="0" rtlCol="0" anchor="ctr"/>
          <a:lstStyle>
            <a:lvl1pPr algn="l">
              <a:defRPr sz="1600">
                <a:solidFill>
                  <a:schemeClr val="bg1"/>
                </a:solidFill>
              </a:defRPr>
            </a:lvl1pPr>
          </a:lstStyle>
          <a:p>
            <a:endParaRPr lang="en-US"/>
          </a:p>
        </p:txBody>
      </p:sp>
      <p:sp>
        <p:nvSpPr>
          <p:cNvPr id="4" name="Picture Placeholder 3">
            <a:extLst>
              <a:ext uri="{FF2B5EF4-FFF2-40B4-BE49-F238E27FC236}">
                <a16:creationId xmlns:a16="http://schemas.microsoft.com/office/drawing/2014/main" id="{5CFB964C-0AE0-2095-562A-2654E60674B6}"/>
              </a:ext>
            </a:extLst>
          </p:cNvPr>
          <p:cNvSpPr>
            <a:spLocks noGrp="1"/>
          </p:cNvSpPr>
          <p:nvPr>
            <p:ph type="pic" sz="quarter" idx="13"/>
          </p:nvPr>
        </p:nvSpPr>
        <p:spPr>
          <a:xfrm>
            <a:off x="3294112" y="0"/>
            <a:ext cx="5849889" cy="6858000"/>
          </a:xfrm>
          <a:custGeom>
            <a:avLst/>
            <a:gdLst>
              <a:gd name="connsiteX0" fmla="*/ 0 w 5849889"/>
              <a:gd name="connsiteY0" fmla="*/ 0 h 6858000"/>
              <a:gd name="connsiteX1" fmla="*/ 5849889 w 5849889"/>
              <a:gd name="connsiteY1" fmla="*/ 0 h 6858000"/>
              <a:gd name="connsiteX2" fmla="*/ 5849889 w 5849889"/>
              <a:gd name="connsiteY2" fmla="*/ 6858000 h 6858000"/>
              <a:gd name="connsiteX3" fmla="*/ 2906713 w 5849889"/>
              <a:gd name="connsiteY3" fmla="*/ 6858000 h 6858000"/>
              <a:gd name="connsiteX4" fmla="*/ 2906713 w 5849889"/>
              <a:gd name="connsiteY4" fmla="*/ 2797675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49889" h="6858000">
                <a:moveTo>
                  <a:pt x="0" y="0"/>
                </a:moveTo>
                <a:lnTo>
                  <a:pt x="5849889" y="0"/>
                </a:lnTo>
                <a:lnTo>
                  <a:pt x="5849889" y="6858000"/>
                </a:lnTo>
                <a:lnTo>
                  <a:pt x="2906713" y="6858000"/>
                </a:lnTo>
                <a:lnTo>
                  <a:pt x="2906713" y="2797675"/>
                </a:lnTo>
                <a:close/>
              </a:path>
            </a:pathLst>
          </a:custGeom>
          <a:pattFill prst="ltUpDiag">
            <a:fgClr>
              <a:schemeClr val="accent3"/>
            </a:fgClr>
            <a:bgClr>
              <a:schemeClr val="bg1"/>
            </a:bgClr>
          </a:pattFill>
        </p:spPr>
        <p:txBody>
          <a:bodyPr wrap="square">
            <a:noAutofit/>
          </a:bodyPr>
          <a:lstStyle/>
          <a:p>
            <a:r>
              <a:rPr lang="en-US"/>
              <a:t>Click icon to add picture</a:t>
            </a:r>
            <a:endParaRPr lang="en-US" dirty="0"/>
          </a:p>
        </p:txBody>
      </p:sp>
      <p:pic>
        <p:nvPicPr>
          <p:cNvPr id="7" name="Graphic 6">
            <a:extLst>
              <a:ext uri="{FF2B5EF4-FFF2-40B4-BE49-F238E27FC236}">
                <a16:creationId xmlns:a16="http://schemas.microsoft.com/office/drawing/2014/main" id="{B3D1848D-E72F-9B28-1CCA-DA8A13ADA6F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14866" y="486032"/>
            <a:ext cx="1143000" cy="1025496"/>
          </a:xfrm>
          <a:prstGeom prst="rect">
            <a:avLst/>
          </a:prstGeom>
        </p:spPr>
      </p:pic>
      <p:sp>
        <p:nvSpPr>
          <p:cNvPr id="5" name="TextBox 4">
            <a:extLst>
              <a:ext uri="{FF2B5EF4-FFF2-40B4-BE49-F238E27FC236}">
                <a16:creationId xmlns:a16="http://schemas.microsoft.com/office/drawing/2014/main" id="{C70D0222-B4E9-C326-FEBA-A0FEBFBC9B28}"/>
              </a:ext>
            </a:extLst>
          </p:cNvPr>
          <p:cNvSpPr txBox="1"/>
          <p:nvPr userDrawn="1"/>
        </p:nvSpPr>
        <p:spPr>
          <a:xfrm>
            <a:off x="377908" y="6534215"/>
            <a:ext cx="2590800" cy="184666"/>
          </a:xfrm>
          <a:prstGeom prst="rect">
            <a:avLst/>
          </a:prstGeom>
          <a:noFill/>
        </p:spPr>
        <p:txBody>
          <a:bodyPr wrap="square" lIns="0" rIns="0" rtlCol="0">
            <a:spAutoFit/>
          </a:bodyPr>
          <a:lstStyle/>
          <a:p>
            <a:pPr eaLnBrk="0" hangingPunct="0">
              <a:spcBef>
                <a:spcPct val="50000"/>
              </a:spcBef>
            </a:pPr>
            <a:r>
              <a:rPr lang="en-US" sz="600" b="1" dirty="0">
                <a:solidFill>
                  <a:schemeClr val="bg1"/>
                </a:solidFill>
                <a:latin typeface="Arial" pitchFamily="34" charset="0"/>
                <a:cs typeface="Arial" pitchFamily="34" charset="0"/>
              </a:rPr>
              <a:t>© 2025 Dechert</a:t>
            </a:r>
            <a:r>
              <a:rPr lang="en-US" sz="600" b="1" baseline="0" dirty="0">
                <a:solidFill>
                  <a:schemeClr val="bg1"/>
                </a:solidFill>
                <a:latin typeface="Arial" pitchFamily="34" charset="0"/>
                <a:cs typeface="Arial" pitchFamily="34" charset="0"/>
              </a:rPr>
              <a:t> LLP</a:t>
            </a:r>
            <a:endParaRPr lang="en-US" sz="6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40498495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pos="3744"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ombstone layout">
    <p:bg>
      <p:bgPr>
        <a:solidFill>
          <a:srgbClr val="001A9F"/>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67B067E4-5026-1DB7-CE6B-05B8CE65D701}"/>
              </a:ext>
            </a:extLst>
          </p:cNvPr>
          <p:cNvGrpSpPr/>
          <p:nvPr userDrawn="1"/>
        </p:nvGrpSpPr>
        <p:grpSpPr>
          <a:xfrm>
            <a:off x="0" y="0"/>
            <a:ext cx="9144000" cy="6858003"/>
            <a:chOff x="0" y="0"/>
            <a:chExt cx="9144000" cy="6858003"/>
          </a:xfrm>
        </p:grpSpPr>
        <p:sp>
          <p:nvSpPr>
            <p:cNvPr id="9" name="Rectangle 8">
              <a:extLst>
                <a:ext uri="{FF2B5EF4-FFF2-40B4-BE49-F238E27FC236}">
                  <a16:creationId xmlns:a16="http://schemas.microsoft.com/office/drawing/2014/main" id="{AE92D507-AB0D-CB9D-E3AC-792065D1C3AC}"/>
                </a:ext>
              </a:extLst>
            </p:cNvPr>
            <p:cNvSpPr/>
            <p:nvPr userDrawn="1"/>
          </p:nvSpPr>
          <p:spPr>
            <a:xfrm>
              <a:off x="0" y="2666726"/>
              <a:ext cx="2894120" cy="40748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sp>
          <p:nvSpPr>
            <p:cNvPr id="10" name="Rectangle 9">
              <a:extLst>
                <a:ext uri="{FF2B5EF4-FFF2-40B4-BE49-F238E27FC236}">
                  <a16:creationId xmlns:a16="http://schemas.microsoft.com/office/drawing/2014/main" id="{6357A309-A9BF-80CF-C487-C0554912B10C}"/>
                </a:ext>
              </a:extLst>
            </p:cNvPr>
            <p:cNvSpPr/>
            <p:nvPr userDrawn="1"/>
          </p:nvSpPr>
          <p:spPr>
            <a:xfrm>
              <a:off x="0" y="0"/>
              <a:ext cx="9144000" cy="47850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pic>
          <p:nvPicPr>
            <p:cNvPr id="11" name="Graphic 10">
              <a:extLst>
                <a:ext uri="{FF2B5EF4-FFF2-40B4-BE49-F238E27FC236}">
                  <a16:creationId xmlns:a16="http://schemas.microsoft.com/office/drawing/2014/main" id="{F8A8C6E5-9F3D-BA6A-0432-D7B12E2F39B2}"/>
                </a:ext>
              </a:extLst>
            </p:cNvPr>
            <p:cNvPicPr>
              <a:picLocks noChangeAspect="1"/>
            </p:cNvPicPr>
            <p:nvPr userDrawn="1"/>
          </p:nvPicPr>
          <p:blipFill>
            <a:blip r:embed="rId2">
              <a:extLst>
                <a:ext uri="{96DAC541-7B7A-43D3-8B79-37D633B846F1}">
                  <asvg:svgBlip xmlns:asvg="http://schemas.microsoft.com/office/drawing/2016/SVG/main" r:embed="rId3"/>
                </a:ext>
              </a:extLst>
            </a:blip>
            <a:srcRect l="27135" t="50848" r="15385" b="-1106"/>
            <a:stretch/>
          </p:blipFill>
          <p:spPr>
            <a:xfrm>
              <a:off x="2883856" y="1537568"/>
              <a:ext cx="6260144" cy="5320435"/>
            </a:xfrm>
            <a:prstGeom prst="rect">
              <a:avLst/>
            </a:prstGeom>
          </p:spPr>
        </p:pic>
      </p:grpSp>
      <p:sp>
        <p:nvSpPr>
          <p:cNvPr id="2" name="Title 1"/>
          <p:cNvSpPr>
            <a:spLocks noGrp="1"/>
          </p:cNvSpPr>
          <p:nvPr>
            <p:ph type="title"/>
          </p:nvPr>
        </p:nvSpPr>
        <p:spPr/>
        <p:txBody>
          <a:body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r>
              <a:rPr lang="en-US"/>
              <a:t>October 3, 2025 / Offshore Developments</a:t>
            </a:r>
            <a:endParaRPr lang="en-US" dirty="0"/>
          </a:p>
        </p:txBody>
      </p:sp>
      <p:sp>
        <p:nvSpPr>
          <p:cNvPr id="5" name="Slide Number Placeholder 4"/>
          <p:cNvSpPr>
            <a:spLocks noGrp="1"/>
          </p:cNvSpPr>
          <p:nvPr>
            <p:ph type="sldNum" sz="quarter" idx="12"/>
          </p:nvPr>
        </p:nvSpPr>
        <p:spPr/>
        <p:txBody>
          <a:bodyPr/>
          <a:lstStyle/>
          <a:p>
            <a:fld id="{CDA23A1D-A66F-4A90-891E-15FD13DD9177}" type="slidenum">
              <a:rPr lang="en-US" smtClean="0"/>
              <a:t>‹#›</a:t>
            </a:fld>
            <a:endParaRPr lang="en-US"/>
          </a:p>
        </p:txBody>
      </p:sp>
      <p:sp>
        <p:nvSpPr>
          <p:cNvPr id="3" name="Text Placeholder 9">
            <a:extLst>
              <a:ext uri="{FF2B5EF4-FFF2-40B4-BE49-F238E27FC236}">
                <a16:creationId xmlns:a16="http://schemas.microsoft.com/office/drawing/2014/main" id="{3312F83A-6DE5-6011-7C09-24104498DE85}"/>
              </a:ext>
            </a:extLst>
          </p:cNvPr>
          <p:cNvSpPr>
            <a:spLocks noGrp="1"/>
          </p:cNvSpPr>
          <p:nvPr>
            <p:ph type="body" sz="quarter" idx="14"/>
          </p:nvPr>
        </p:nvSpPr>
        <p:spPr>
          <a:xfrm>
            <a:off x="304800" y="978339"/>
            <a:ext cx="8534400" cy="355167"/>
          </a:xfrm>
        </p:spPr>
        <p:txBody>
          <a:bodyPr anchor="b"/>
          <a:lstStyle>
            <a:lvl1pPr>
              <a:lnSpc>
                <a:spcPct val="90000"/>
              </a:lnSpc>
              <a:spcAft>
                <a:spcPts val="0"/>
              </a:spcAft>
              <a:defRPr sz="1800" b="1">
                <a:solidFill>
                  <a:schemeClr val="accent1"/>
                </a:solidFill>
              </a:defRPr>
            </a:lvl1pPr>
            <a:lvl2pPr marL="0" indent="0">
              <a:lnSpc>
                <a:spcPct val="90000"/>
              </a:lnSpc>
              <a:spcAft>
                <a:spcPts val="0"/>
              </a:spcAft>
              <a:buNone/>
              <a:defRPr sz="1800">
                <a:solidFill>
                  <a:schemeClr val="accent1"/>
                </a:solidFill>
              </a:defRPr>
            </a:lvl2pPr>
            <a:lvl3pPr marL="114300" indent="-112713">
              <a:lnSpc>
                <a:spcPct val="90000"/>
              </a:lnSpc>
              <a:spcAft>
                <a:spcPts val="0"/>
              </a:spcAft>
              <a:defRPr sz="1800"/>
            </a:lvl3pPr>
            <a:lvl4pPr marL="228600" indent="-114300">
              <a:lnSpc>
                <a:spcPct val="90000"/>
              </a:lnSpc>
              <a:spcAft>
                <a:spcPts val="0"/>
              </a:spcAft>
              <a:defRPr sz="1400"/>
            </a:lvl4pPr>
            <a:lvl5pPr marL="342900" indent="-114300">
              <a:lnSpc>
                <a:spcPct val="90000"/>
              </a:lnSpc>
              <a:spcAft>
                <a:spcPts val="0"/>
              </a:spcAft>
              <a:defRPr sz="1200"/>
            </a:lvl5pPr>
          </a:lstStyle>
          <a:p>
            <a:pPr lvl="0"/>
            <a:r>
              <a:rPr lang="en-US"/>
              <a:t>Click to edit Master text styles</a:t>
            </a:r>
          </a:p>
        </p:txBody>
      </p:sp>
      <p:pic>
        <p:nvPicPr>
          <p:cNvPr id="7" name="Graphic 6">
            <a:extLst>
              <a:ext uri="{FF2B5EF4-FFF2-40B4-BE49-F238E27FC236}">
                <a16:creationId xmlns:a16="http://schemas.microsoft.com/office/drawing/2014/main" id="{A71A4A27-FD67-33BB-3A44-E33BB703E3E3}"/>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398936" y="6263914"/>
            <a:ext cx="440267" cy="395006"/>
          </a:xfrm>
          <a:prstGeom prst="rect">
            <a:avLst/>
          </a:prstGeom>
        </p:spPr>
      </p:pic>
      <p:cxnSp>
        <p:nvCxnSpPr>
          <p:cNvPr id="6" name="Straight Connector 5">
            <a:extLst>
              <a:ext uri="{FF2B5EF4-FFF2-40B4-BE49-F238E27FC236}">
                <a16:creationId xmlns:a16="http://schemas.microsoft.com/office/drawing/2014/main" id="{4F111E87-ABA0-5F88-5C8E-AE48ECB1ECDC}"/>
              </a:ext>
            </a:extLst>
          </p:cNvPr>
          <p:cNvCxnSpPr>
            <a:cxnSpLocks/>
          </p:cNvCxnSpPr>
          <p:nvPr userDrawn="1"/>
        </p:nvCxnSpPr>
        <p:spPr>
          <a:xfrm>
            <a:off x="304800" y="978334"/>
            <a:ext cx="8534400" cy="0"/>
          </a:xfrm>
          <a:prstGeom prst="line">
            <a:avLst/>
          </a:prstGeom>
          <a:noFill/>
          <a:ln w="12700" cap="sq" cmpd="sng" algn="ctr">
            <a:solidFill>
              <a:schemeClr val="accent2"/>
            </a:solidFill>
            <a:prstDash val="solid"/>
            <a:miter lim="800000"/>
          </a:ln>
          <a:effectLst/>
        </p:spPr>
      </p:cxnSp>
      <p:sp>
        <p:nvSpPr>
          <p:cNvPr id="12" name="Rectangle 11">
            <a:extLst>
              <a:ext uri="{FF2B5EF4-FFF2-40B4-BE49-F238E27FC236}">
                <a16:creationId xmlns:a16="http://schemas.microsoft.com/office/drawing/2014/main" id="{C6FFE2B6-A6C5-259F-E8EA-E38402E4EC87}"/>
              </a:ext>
            </a:extLst>
          </p:cNvPr>
          <p:cNvSpPr/>
          <p:nvPr userDrawn="1"/>
        </p:nvSpPr>
        <p:spPr>
          <a:xfrm>
            <a:off x="306787" y="1639829"/>
            <a:ext cx="1993392" cy="2148840"/>
          </a:xfrm>
          <a:prstGeom prst="rect">
            <a:avLst/>
          </a:prstGeom>
          <a:solidFill>
            <a:schemeClr val="accent3">
              <a:lumMod val="20000"/>
              <a:lumOff val="80000"/>
            </a:schemeClr>
          </a:solidFill>
          <a:ln w="12700" cap="sq" cmpd="sng">
            <a:noFill/>
          </a:ln>
        </p:spPr>
        <p:style>
          <a:lnRef idx="2">
            <a:schemeClr val="dk1"/>
          </a:lnRef>
          <a:fillRef idx="1">
            <a:schemeClr val="lt1"/>
          </a:fillRef>
          <a:effectRef idx="0">
            <a:schemeClr val="dk1"/>
          </a:effectRef>
          <a:fontRef idx="minor">
            <a:schemeClr val="dk1"/>
          </a:fontRef>
        </p:style>
        <p:txBody>
          <a:bodyPr rtlCol="0" anchor="ctr"/>
          <a:lstStyle/>
          <a:p>
            <a:pPr algn="ctr">
              <a:spcAft>
                <a:spcPts val="3000"/>
              </a:spcAft>
            </a:pPr>
            <a:endParaRPr lang="en-US" sz="900">
              <a:solidFill>
                <a:schemeClr val="tx1"/>
              </a:solidFill>
            </a:endParaRPr>
          </a:p>
        </p:txBody>
      </p:sp>
      <p:sp>
        <p:nvSpPr>
          <p:cNvPr id="13" name="Rectangle 12">
            <a:extLst>
              <a:ext uri="{FF2B5EF4-FFF2-40B4-BE49-F238E27FC236}">
                <a16:creationId xmlns:a16="http://schemas.microsoft.com/office/drawing/2014/main" id="{C474D381-B224-CADD-643E-B49EBA9BC69E}"/>
              </a:ext>
            </a:extLst>
          </p:cNvPr>
          <p:cNvSpPr/>
          <p:nvPr userDrawn="1"/>
        </p:nvSpPr>
        <p:spPr>
          <a:xfrm>
            <a:off x="2486461" y="1639829"/>
            <a:ext cx="1993392" cy="2148840"/>
          </a:xfrm>
          <a:prstGeom prst="rect">
            <a:avLst/>
          </a:prstGeom>
          <a:solidFill>
            <a:schemeClr val="accent3">
              <a:lumMod val="20000"/>
              <a:lumOff val="80000"/>
            </a:schemeClr>
          </a:solidFill>
          <a:ln w="12700" cap="sq" cmpd="sng">
            <a:noFill/>
          </a:ln>
        </p:spPr>
        <p:style>
          <a:lnRef idx="2">
            <a:schemeClr val="dk1"/>
          </a:lnRef>
          <a:fillRef idx="1">
            <a:schemeClr val="lt1"/>
          </a:fillRef>
          <a:effectRef idx="0">
            <a:schemeClr val="dk1"/>
          </a:effectRef>
          <a:fontRef idx="minor">
            <a:schemeClr val="dk1"/>
          </a:fontRef>
        </p:style>
        <p:txBody>
          <a:bodyPr rtlCol="0" anchor="ctr"/>
          <a:lstStyle/>
          <a:p>
            <a:pPr algn="ctr">
              <a:spcAft>
                <a:spcPts val="3000"/>
              </a:spcAft>
            </a:pPr>
            <a:endParaRPr lang="en-US" sz="900">
              <a:solidFill>
                <a:schemeClr val="tx1"/>
              </a:solidFill>
            </a:endParaRPr>
          </a:p>
        </p:txBody>
      </p:sp>
      <p:sp>
        <p:nvSpPr>
          <p:cNvPr id="14" name="Rectangle 13">
            <a:extLst>
              <a:ext uri="{FF2B5EF4-FFF2-40B4-BE49-F238E27FC236}">
                <a16:creationId xmlns:a16="http://schemas.microsoft.com/office/drawing/2014/main" id="{4A83DCCE-A53B-428B-2074-D24AFFD8A5E8}"/>
              </a:ext>
            </a:extLst>
          </p:cNvPr>
          <p:cNvSpPr/>
          <p:nvPr userDrawn="1"/>
        </p:nvSpPr>
        <p:spPr>
          <a:xfrm>
            <a:off x="4666135" y="1639829"/>
            <a:ext cx="1993392" cy="2148840"/>
          </a:xfrm>
          <a:prstGeom prst="rect">
            <a:avLst/>
          </a:prstGeom>
          <a:solidFill>
            <a:schemeClr val="accent3">
              <a:lumMod val="20000"/>
              <a:lumOff val="80000"/>
            </a:schemeClr>
          </a:solidFill>
          <a:ln w="12700" cap="sq" cmpd="sng">
            <a:noFill/>
          </a:ln>
        </p:spPr>
        <p:style>
          <a:lnRef idx="2">
            <a:schemeClr val="dk1"/>
          </a:lnRef>
          <a:fillRef idx="1">
            <a:schemeClr val="lt1"/>
          </a:fillRef>
          <a:effectRef idx="0">
            <a:schemeClr val="dk1"/>
          </a:effectRef>
          <a:fontRef idx="minor">
            <a:schemeClr val="dk1"/>
          </a:fontRef>
        </p:style>
        <p:txBody>
          <a:bodyPr rtlCol="0" anchor="ctr"/>
          <a:lstStyle/>
          <a:p>
            <a:pPr algn="ctr">
              <a:spcAft>
                <a:spcPts val="3000"/>
              </a:spcAft>
            </a:pPr>
            <a:endParaRPr lang="en-US" sz="900">
              <a:solidFill>
                <a:schemeClr val="tx1"/>
              </a:solidFill>
            </a:endParaRPr>
          </a:p>
        </p:txBody>
      </p:sp>
      <p:sp>
        <p:nvSpPr>
          <p:cNvPr id="15" name="Rectangle 14">
            <a:extLst>
              <a:ext uri="{FF2B5EF4-FFF2-40B4-BE49-F238E27FC236}">
                <a16:creationId xmlns:a16="http://schemas.microsoft.com/office/drawing/2014/main" id="{35B6B5C2-AB99-87B4-B94A-8B88F5A01B09}"/>
              </a:ext>
            </a:extLst>
          </p:cNvPr>
          <p:cNvSpPr/>
          <p:nvPr userDrawn="1"/>
        </p:nvSpPr>
        <p:spPr>
          <a:xfrm>
            <a:off x="6845808" y="1639829"/>
            <a:ext cx="1993392" cy="2148840"/>
          </a:xfrm>
          <a:prstGeom prst="rect">
            <a:avLst/>
          </a:prstGeom>
          <a:solidFill>
            <a:schemeClr val="accent3">
              <a:lumMod val="20000"/>
              <a:lumOff val="80000"/>
            </a:schemeClr>
          </a:solidFill>
          <a:ln w="12700" cap="sq" cmpd="sng">
            <a:noFill/>
          </a:ln>
        </p:spPr>
        <p:style>
          <a:lnRef idx="2">
            <a:schemeClr val="dk1"/>
          </a:lnRef>
          <a:fillRef idx="1">
            <a:schemeClr val="lt1"/>
          </a:fillRef>
          <a:effectRef idx="0">
            <a:schemeClr val="dk1"/>
          </a:effectRef>
          <a:fontRef idx="minor">
            <a:schemeClr val="dk1"/>
          </a:fontRef>
        </p:style>
        <p:txBody>
          <a:bodyPr rtlCol="0" anchor="ctr"/>
          <a:lstStyle/>
          <a:p>
            <a:pPr algn="ctr">
              <a:spcAft>
                <a:spcPts val="3000"/>
              </a:spcAft>
            </a:pPr>
            <a:endParaRPr lang="en-US" sz="900">
              <a:solidFill>
                <a:schemeClr val="tx1"/>
              </a:solidFill>
            </a:endParaRPr>
          </a:p>
        </p:txBody>
      </p:sp>
      <p:cxnSp>
        <p:nvCxnSpPr>
          <p:cNvPr id="16" name="Straight Connector 15">
            <a:extLst>
              <a:ext uri="{FF2B5EF4-FFF2-40B4-BE49-F238E27FC236}">
                <a16:creationId xmlns:a16="http://schemas.microsoft.com/office/drawing/2014/main" id="{2DA486F9-33F0-88A1-9F83-1EEB171CBCE5}"/>
              </a:ext>
            </a:extLst>
          </p:cNvPr>
          <p:cNvCxnSpPr>
            <a:cxnSpLocks/>
          </p:cNvCxnSpPr>
          <p:nvPr userDrawn="1"/>
        </p:nvCxnSpPr>
        <p:spPr>
          <a:xfrm>
            <a:off x="493697" y="2475816"/>
            <a:ext cx="161957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279790B-7C22-D395-C9E6-1BA984CCE9F0}"/>
              </a:ext>
            </a:extLst>
          </p:cNvPr>
          <p:cNvCxnSpPr>
            <a:cxnSpLocks/>
          </p:cNvCxnSpPr>
          <p:nvPr userDrawn="1"/>
        </p:nvCxnSpPr>
        <p:spPr>
          <a:xfrm>
            <a:off x="2673371" y="2472837"/>
            <a:ext cx="161957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B82A0BF-BEF3-1B35-1658-5FFF2B17677B}"/>
              </a:ext>
            </a:extLst>
          </p:cNvPr>
          <p:cNvCxnSpPr>
            <a:cxnSpLocks/>
          </p:cNvCxnSpPr>
          <p:nvPr userDrawn="1"/>
        </p:nvCxnSpPr>
        <p:spPr>
          <a:xfrm>
            <a:off x="4853045" y="2475816"/>
            <a:ext cx="161957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09586B6A-C130-3512-38BB-CC27BFBD665B}"/>
              </a:ext>
            </a:extLst>
          </p:cNvPr>
          <p:cNvCxnSpPr>
            <a:cxnSpLocks/>
          </p:cNvCxnSpPr>
          <p:nvPr userDrawn="1"/>
        </p:nvCxnSpPr>
        <p:spPr>
          <a:xfrm>
            <a:off x="7032718" y="2472837"/>
            <a:ext cx="161957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Text Placeholder 24">
            <a:extLst>
              <a:ext uri="{FF2B5EF4-FFF2-40B4-BE49-F238E27FC236}">
                <a16:creationId xmlns:a16="http://schemas.microsoft.com/office/drawing/2014/main" id="{4F175E11-5CEB-E40B-7615-3F9C9AD3B90F}"/>
              </a:ext>
            </a:extLst>
          </p:cNvPr>
          <p:cNvSpPr>
            <a:spLocks noGrp="1"/>
          </p:cNvSpPr>
          <p:nvPr>
            <p:ph type="body" sz="quarter" idx="13"/>
          </p:nvPr>
        </p:nvSpPr>
        <p:spPr>
          <a:xfrm>
            <a:off x="304800" y="1638301"/>
            <a:ext cx="1993392" cy="834534"/>
          </a:xfrm>
        </p:spPr>
        <p:txBody>
          <a:bodyPr lIns="91440" tIns="91440" rIns="91440" bIns="91440" anchor="ctr"/>
          <a:lstStyle>
            <a:lvl1pPr algn="ctr">
              <a:defRPr sz="1600" b="1">
                <a:solidFill>
                  <a:schemeClr val="accent1"/>
                </a:solidFill>
              </a:defRPr>
            </a:lvl1pPr>
          </a:lstStyle>
          <a:p>
            <a:pPr lvl="0"/>
            <a:r>
              <a:rPr lang="en-US"/>
              <a:t>Click to edit Master text styles</a:t>
            </a:r>
          </a:p>
        </p:txBody>
      </p:sp>
      <p:sp>
        <p:nvSpPr>
          <p:cNvPr id="21" name="Text Placeholder 24">
            <a:extLst>
              <a:ext uri="{FF2B5EF4-FFF2-40B4-BE49-F238E27FC236}">
                <a16:creationId xmlns:a16="http://schemas.microsoft.com/office/drawing/2014/main" id="{F86CC4D2-7908-0F0B-9471-74C3D04BCF95}"/>
              </a:ext>
            </a:extLst>
          </p:cNvPr>
          <p:cNvSpPr>
            <a:spLocks noGrp="1"/>
          </p:cNvSpPr>
          <p:nvPr>
            <p:ph type="body" sz="quarter" idx="15"/>
          </p:nvPr>
        </p:nvSpPr>
        <p:spPr>
          <a:xfrm>
            <a:off x="2485634" y="1638301"/>
            <a:ext cx="1993392" cy="834534"/>
          </a:xfrm>
        </p:spPr>
        <p:txBody>
          <a:bodyPr lIns="91440" tIns="91440" rIns="91440" bIns="91440" anchor="ctr"/>
          <a:lstStyle>
            <a:lvl1pPr algn="ctr">
              <a:defRPr sz="1600" b="1">
                <a:solidFill>
                  <a:schemeClr val="accent1"/>
                </a:solidFill>
              </a:defRPr>
            </a:lvl1pPr>
          </a:lstStyle>
          <a:p>
            <a:pPr lvl="0"/>
            <a:r>
              <a:rPr lang="en-US"/>
              <a:t>Click to edit Master text styles</a:t>
            </a:r>
          </a:p>
        </p:txBody>
      </p:sp>
      <p:sp>
        <p:nvSpPr>
          <p:cNvPr id="22" name="Text Placeholder 24">
            <a:extLst>
              <a:ext uri="{FF2B5EF4-FFF2-40B4-BE49-F238E27FC236}">
                <a16:creationId xmlns:a16="http://schemas.microsoft.com/office/drawing/2014/main" id="{EFEE1C9B-136A-54B4-5EDC-EEC43FDE8B68}"/>
              </a:ext>
            </a:extLst>
          </p:cNvPr>
          <p:cNvSpPr>
            <a:spLocks noGrp="1"/>
          </p:cNvSpPr>
          <p:nvPr>
            <p:ph type="body" sz="quarter" idx="16"/>
          </p:nvPr>
        </p:nvSpPr>
        <p:spPr>
          <a:xfrm>
            <a:off x="4664838" y="1638301"/>
            <a:ext cx="1993392" cy="834534"/>
          </a:xfrm>
        </p:spPr>
        <p:txBody>
          <a:bodyPr lIns="91440" tIns="91440" rIns="91440" bIns="91440" anchor="ctr"/>
          <a:lstStyle>
            <a:lvl1pPr algn="ctr">
              <a:defRPr sz="1600" b="1">
                <a:solidFill>
                  <a:schemeClr val="accent1"/>
                </a:solidFill>
              </a:defRPr>
            </a:lvl1pPr>
          </a:lstStyle>
          <a:p>
            <a:pPr lvl="0"/>
            <a:r>
              <a:rPr lang="en-US"/>
              <a:t>Click to edit Master text styles</a:t>
            </a:r>
          </a:p>
        </p:txBody>
      </p:sp>
      <p:sp>
        <p:nvSpPr>
          <p:cNvPr id="23" name="Text Placeholder 24">
            <a:extLst>
              <a:ext uri="{FF2B5EF4-FFF2-40B4-BE49-F238E27FC236}">
                <a16:creationId xmlns:a16="http://schemas.microsoft.com/office/drawing/2014/main" id="{1DE9DD9A-2331-1BDD-760D-B2F2D692B269}"/>
              </a:ext>
            </a:extLst>
          </p:cNvPr>
          <p:cNvSpPr>
            <a:spLocks noGrp="1"/>
          </p:cNvSpPr>
          <p:nvPr>
            <p:ph type="body" sz="quarter" idx="17"/>
          </p:nvPr>
        </p:nvSpPr>
        <p:spPr>
          <a:xfrm>
            <a:off x="6849238" y="1638300"/>
            <a:ext cx="1993392" cy="834534"/>
          </a:xfrm>
        </p:spPr>
        <p:txBody>
          <a:bodyPr lIns="91440" tIns="91440" rIns="91440" bIns="91440" anchor="ctr"/>
          <a:lstStyle>
            <a:lvl1pPr algn="ctr">
              <a:defRPr sz="1600" b="1">
                <a:solidFill>
                  <a:schemeClr val="accent1"/>
                </a:solidFill>
              </a:defRPr>
            </a:lvl1pPr>
          </a:lstStyle>
          <a:p>
            <a:pPr lvl="0"/>
            <a:r>
              <a:rPr lang="en-US"/>
              <a:t>Click to edit Master text styles</a:t>
            </a:r>
          </a:p>
        </p:txBody>
      </p:sp>
      <p:sp>
        <p:nvSpPr>
          <p:cNvPr id="24" name="Text Placeholder 24">
            <a:extLst>
              <a:ext uri="{FF2B5EF4-FFF2-40B4-BE49-F238E27FC236}">
                <a16:creationId xmlns:a16="http://schemas.microsoft.com/office/drawing/2014/main" id="{5A3B6BAA-96A5-C6B8-50D4-85EF318BA931}"/>
              </a:ext>
            </a:extLst>
          </p:cNvPr>
          <p:cNvSpPr>
            <a:spLocks noGrp="1"/>
          </p:cNvSpPr>
          <p:nvPr>
            <p:ph type="body" sz="quarter" idx="18" hasCustomPrompt="1"/>
          </p:nvPr>
        </p:nvSpPr>
        <p:spPr>
          <a:xfrm>
            <a:off x="306960" y="2578610"/>
            <a:ext cx="1993392" cy="326567"/>
          </a:xfrm>
        </p:spPr>
        <p:txBody>
          <a:bodyPr lIns="91440" tIns="0" rIns="91440" bIns="0" anchor="ctr"/>
          <a:lstStyle>
            <a:lvl1pPr algn="ctr">
              <a:defRPr sz="1400" b="1">
                <a:solidFill>
                  <a:schemeClr val="accent1"/>
                </a:solidFill>
              </a:defRPr>
            </a:lvl1pPr>
          </a:lstStyle>
          <a:p>
            <a:pPr lvl="0"/>
            <a:r>
              <a:rPr lang="en-US" dirty="0"/>
              <a:t>US$</a:t>
            </a:r>
          </a:p>
        </p:txBody>
      </p:sp>
      <p:sp>
        <p:nvSpPr>
          <p:cNvPr id="25" name="Text Placeholder 24">
            <a:extLst>
              <a:ext uri="{FF2B5EF4-FFF2-40B4-BE49-F238E27FC236}">
                <a16:creationId xmlns:a16="http://schemas.microsoft.com/office/drawing/2014/main" id="{A11657D2-9DBD-09DD-83F0-83CE2390EF39}"/>
              </a:ext>
            </a:extLst>
          </p:cNvPr>
          <p:cNvSpPr>
            <a:spLocks noGrp="1"/>
          </p:cNvSpPr>
          <p:nvPr>
            <p:ph type="body" sz="quarter" idx="19"/>
          </p:nvPr>
        </p:nvSpPr>
        <p:spPr>
          <a:xfrm>
            <a:off x="306960" y="3072062"/>
            <a:ext cx="1993392" cy="716607"/>
          </a:xfrm>
        </p:spPr>
        <p:txBody>
          <a:bodyPr lIns="91440" tIns="0" rIns="91440" bIns="91440" anchor="t"/>
          <a:lstStyle>
            <a:lvl1pPr algn="ctr">
              <a:spcAft>
                <a:spcPts val="0"/>
              </a:spcAft>
              <a:defRPr sz="900" b="0">
                <a:solidFill>
                  <a:schemeClr val="tx1"/>
                </a:solidFill>
              </a:defRPr>
            </a:lvl1pPr>
          </a:lstStyle>
          <a:p>
            <a:pPr lvl="0"/>
            <a:r>
              <a:rPr lang="en-US"/>
              <a:t>Click to edit Master text styles</a:t>
            </a:r>
          </a:p>
        </p:txBody>
      </p:sp>
      <p:sp>
        <p:nvSpPr>
          <p:cNvPr id="26" name="Text Placeholder 24">
            <a:extLst>
              <a:ext uri="{FF2B5EF4-FFF2-40B4-BE49-F238E27FC236}">
                <a16:creationId xmlns:a16="http://schemas.microsoft.com/office/drawing/2014/main" id="{EDB8385E-B780-7FCD-3D0D-E3D875A2E9B1}"/>
              </a:ext>
            </a:extLst>
          </p:cNvPr>
          <p:cNvSpPr>
            <a:spLocks noGrp="1"/>
          </p:cNvSpPr>
          <p:nvPr>
            <p:ph type="body" sz="quarter" idx="20" hasCustomPrompt="1"/>
          </p:nvPr>
        </p:nvSpPr>
        <p:spPr>
          <a:xfrm>
            <a:off x="2487618" y="2578610"/>
            <a:ext cx="1993392" cy="326567"/>
          </a:xfrm>
        </p:spPr>
        <p:txBody>
          <a:bodyPr lIns="91440" tIns="0" rIns="91440" bIns="0" anchor="ctr"/>
          <a:lstStyle>
            <a:lvl1pPr algn="ctr">
              <a:defRPr sz="1400" b="1">
                <a:solidFill>
                  <a:schemeClr val="accent1"/>
                </a:solidFill>
              </a:defRPr>
            </a:lvl1pPr>
          </a:lstStyle>
          <a:p>
            <a:pPr lvl="0"/>
            <a:r>
              <a:rPr lang="en-US" dirty="0"/>
              <a:t>US$</a:t>
            </a:r>
          </a:p>
        </p:txBody>
      </p:sp>
      <p:sp>
        <p:nvSpPr>
          <p:cNvPr id="27" name="Text Placeholder 24">
            <a:extLst>
              <a:ext uri="{FF2B5EF4-FFF2-40B4-BE49-F238E27FC236}">
                <a16:creationId xmlns:a16="http://schemas.microsoft.com/office/drawing/2014/main" id="{F0095926-E9E3-7F5E-9550-3F44399A45D1}"/>
              </a:ext>
            </a:extLst>
          </p:cNvPr>
          <p:cNvSpPr>
            <a:spLocks noGrp="1"/>
          </p:cNvSpPr>
          <p:nvPr>
            <p:ph type="body" sz="quarter" idx="21"/>
          </p:nvPr>
        </p:nvSpPr>
        <p:spPr>
          <a:xfrm>
            <a:off x="2487618" y="3072062"/>
            <a:ext cx="1993392" cy="716607"/>
          </a:xfrm>
        </p:spPr>
        <p:txBody>
          <a:bodyPr lIns="91440" tIns="0" rIns="91440" bIns="91440" anchor="t"/>
          <a:lstStyle>
            <a:lvl1pPr algn="ctr">
              <a:spcAft>
                <a:spcPts val="0"/>
              </a:spcAft>
              <a:defRPr sz="900" b="0">
                <a:solidFill>
                  <a:schemeClr val="tx1"/>
                </a:solidFill>
              </a:defRPr>
            </a:lvl1pPr>
          </a:lstStyle>
          <a:p>
            <a:pPr lvl="0"/>
            <a:r>
              <a:rPr lang="en-US"/>
              <a:t>Click to edit Master text styles</a:t>
            </a:r>
          </a:p>
        </p:txBody>
      </p:sp>
      <p:sp>
        <p:nvSpPr>
          <p:cNvPr id="28" name="Text Placeholder 24">
            <a:extLst>
              <a:ext uri="{FF2B5EF4-FFF2-40B4-BE49-F238E27FC236}">
                <a16:creationId xmlns:a16="http://schemas.microsoft.com/office/drawing/2014/main" id="{ACDB72F9-2908-8685-3239-FF857ACD3B55}"/>
              </a:ext>
            </a:extLst>
          </p:cNvPr>
          <p:cNvSpPr>
            <a:spLocks noGrp="1"/>
          </p:cNvSpPr>
          <p:nvPr>
            <p:ph type="body" sz="quarter" idx="22" hasCustomPrompt="1"/>
          </p:nvPr>
        </p:nvSpPr>
        <p:spPr>
          <a:xfrm>
            <a:off x="4667850" y="2577244"/>
            <a:ext cx="1993392" cy="326567"/>
          </a:xfrm>
        </p:spPr>
        <p:txBody>
          <a:bodyPr lIns="91440" tIns="0" rIns="91440" bIns="0" anchor="ctr"/>
          <a:lstStyle>
            <a:lvl1pPr algn="ctr">
              <a:defRPr sz="1400" b="1">
                <a:solidFill>
                  <a:schemeClr val="accent1"/>
                </a:solidFill>
              </a:defRPr>
            </a:lvl1pPr>
          </a:lstStyle>
          <a:p>
            <a:pPr lvl="0"/>
            <a:r>
              <a:rPr lang="en-US" dirty="0"/>
              <a:t>US$</a:t>
            </a:r>
          </a:p>
        </p:txBody>
      </p:sp>
      <p:sp>
        <p:nvSpPr>
          <p:cNvPr id="29" name="Text Placeholder 24">
            <a:extLst>
              <a:ext uri="{FF2B5EF4-FFF2-40B4-BE49-F238E27FC236}">
                <a16:creationId xmlns:a16="http://schemas.microsoft.com/office/drawing/2014/main" id="{F73A9BDF-BD07-0948-518D-5A4A68391B7B}"/>
              </a:ext>
            </a:extLst>
          </p:cNvPr>
          <p:cNvSpPr>
            <a:spLocks noGrp="1"/>
          </p:cNvSpPr>
          <p:nvPr>
            <p:ph type="body" sz="quarter" idx="23"/>
          </p:nvPr>
        </p:nvSpPr>
        <p:spPr>
          <a:xfrm>
            <a:off x="4667850" y="3070696"/>
            <a:ext cx="1993392" cy="716607"/>
          </a:xfrm>
        </p:spPr>
        <p:txBody>
          <a:bodyPr lIns="91440" tIns="0" rIns="91440" bIns="91440" anchor="t"/>
          <a:lstStyle>
            <a:lvl1pPr algn="ctr">
              <a:spcAft>
                <a:spcPts val="0"/>
              </a:spcAft>
              <a:defRPr sz="900" b="0">
                <a:solidFill>
                  <a:schemeClr val="tx1"/>
                </a:solidFill>
              </a:defRPr>
            </a:lvl1pPr>
          </a:lstStyle>
          <a:p>
            <a:pPr lvl="0"/>
            <a:r>
              <a:rPr lang="en-US"/>
              <a:t>Click to edit Master text styles</a:t>
            </a:r>
          </a:p>
        </p:txBody>
      </p:sp>
      <p:sp>
        <p:nvSpPr>
          <p:cNvPr id="30" name="Text Placeholder 24">
            <a:extLst>
              <a:ext uri="{FF2B5EF4-FFF2-40B4-BE49-F238E27FC236}">
                <a16:creationId xmlns:a16="http://schemas.microsoft.com/office/drawing/2014/main" id="{F4930799-1776-F082-1757-BF140D22E4DF}"/>
              </a:ext>
            </a:extLst>
          </p:cNvPr>
          <p:cNvSpPr>
            <a:spLocks noGrp="1"/>
          </p:cNvSpPr>
          <p:nvPr>
            <p:ph type="body" sz="quarter" idx="24" hasCustomPrompt="1"/>
          </p:nvPr>
        </p:nvSpPr>
        <p:spPr>
          <a:xfrm>
            <a:off x="6847523" y="2575445"/>
            <a:ext cx="1993392" cy="326567"/>
          </a:xfrm>
        </p:spPr>
        <p:txBody>
          <a:bodyPr lIns="91440" tIns="0" rIns="91440" bIns="0" anchor="ctr"/>
          <a:lstStyle>
            <a:lvl1pPr algn="ctr">
              <a:defRPr sz="1400" b="1">
                <a:solidFill>
                  <a:schemeClr val="accent1"/>
                </a:solidFill>
              </a:defRPr>
            </a:lvl1pPr>
          </a:lstStyle>
          <a:p>
            <a:pPr lvl="0"/>
            <a:r>
              <a:rPr lang="en-US" dirty="0"/>
              <a:t>US$</a:t>
            </a:r>
          </a:p>
        </p:txBody>
      </p:sp>
      <p:sp>
        <p:nvSpPr>
          <p:cNvPr id="31" name="Text Placeholder 24">
            <a:extLst>
              <a:ext uri="{FF2B5EF4-FFF2-40B4-BE49-F238E27FC236}">
                <a16:creationId xmlns:a16="http://schemas.microsoft.com/office/drawing/2014/main" id="{FFA0C7EC-3B27-19EE-EBE4-30AC26DE2CE0}"/>
              </a:ext>
            </a:extLst>
          </p:cNvPr>
          <p:cNvSpPr>
            <a:spLocks noGrp="1"/>
          </p:cNvSpPr>
          <p:nvPr>
            <p:ph type="body" sz="quarter" idx="25"/>
          </p:nvPr>
        </p:nvSpPr>
        <p:spPr>
          <a:xfrm>
            <a:off x="6847523" y="3068897"/>
            <a:ext cx="1993392" cy="716607"/>
          </a:xfrm>
        </p:spPr>
        <p:txBody>
          <a:bodyPr lIns="91440" tIns="0" rIns="91440" bIns="91440" anchor="t"/>
          <a:lstStyle>
            <a:lvl1pPr algn="ctr">
              <a:spcAft>
                <a:spcPts val="0"/>
              </a:spcAft>
              <a:defRPr sz="900" b="0">
                <a:solidFill>
                  <a:schemeClr val="tx1"/>
                </a:solidFill>
              </a:defRPr>
            </a:lvl1pPr>
          </a:lstStyle>
          <a:p>
            <a:pPr lvl="0"/>
            <a:r>
              <a:rPr lang="en-US"/>
              <a:t>Click to edit Master text styles</a:t>
            </a:r>
          </a:p>
        </p:txBody>
      </p:sp>
      <p:sp>
        <p:nvSpPr>
          <p:cNvPr id="32" name="Rectangle 31">
            <a:extLst>
              <a:ext uri="{FF2B5EF4-FFF2-40B4-BE49-F238E27FC236}">
                <a16:creationId xmlns:a16="http://schemas.microsoft.com/office/drawing/2014/main" id="{76A1A8F0-8137-4BB0-AE70-A99E8FAEE8D0}"/>
              </a:ext>
            </a:extLst>
          </p:cNvPr>
          <p:cNvSpPr/>
          <p:nvPr userDrawn="1"/>
        </p:nvSpPr>
        <p:spPr>
          <a:xfrm>
            <a:off x="1418628" y="3969444"/>
            <a:ext cx="1993392" cy="2148840"/>
          </a:xfrm>
          <a:prstGeom prst="rect">
            <a:avLst/>
          </a:prstGeom>
          <a:solidFill>
            <a:schemeClr val="accent3">
              <a:lumMod val="20000"/>
              <a:lumOff val="80000"/>
            </a:schemeClr>
          </a:solidFill>
          <a:ln w="12700" cap="sq" cmpd="sng">
            <a:noFill/>
          </a:ln>
        </p:spPr>
        <p:style>
          <a:lnRef idx="2">
            <a:schemeClr val="dk1"/>
          </a:lnRef>
          <a:fillRef idx="1">
            <a:schemeClr val="lt1"/>
          </a:fillRef>
          <a:effectRef idx="0">
            <a:schemeClr val="dk1"/>
          </a:effectRef>
          <a:fontRef idx="minor">
            <a:schemeClr val="dk1"/>
          </a:fontRef>
        </p:style>
        <p:txBody>
          <a:bodyPr rtlCol="0" anchor="ctr"/>
          <a:lstStyle/>
          <a:p>
            <a:pPr algn="ctr">
              <a:spcAft>
                <a:spcPts val="3000"/>
              </a:spcAft>
            </a:pPr>
            <a:endParaRPr lang="en-US" sz="900">
              <a:solidFill>
                <a:schemeClr val="tx1"/>
              </a:solidFill>
            </a:endParaRPr>
          </a:p>
        </p:txBody>
      </p:sp>
      <p:sp>
        <p:nvSpPr>
          <p:cNvPr id="33" name="Rectangle 32">
            <a:extLst>
              <a:ext uri="{FF2B5EF4-FFF2-40B4-BE49-F238E27FC236}">
                <a16:creationId xmlns:a16="http://schemas.microsoft.com/office/drawing/2014/main" id="{82DD3A70-DAFC-8C44-4829-153F0D44A5E7}"/>
              </a:ext>
            </a:extLst>
          </p:cNvPr>
          <p:cNvSpPr/>
          <p:nvPr userDrawn="1"/>
        </p:nvSpPr>
        <p:spPr>
          <a:xfrm>
            <a:off x="3598302" y="3969444"/>
            <a:ext cx="1993392" cy="2148840"/>
          </a:xfrm>
          <a:prstGeom prst="rect">
            <a:avLst/>
          </a:prstGeom>
          <a:solidFill>
            <a:schemeClr val="accent3">
              <a:lumMod val="20000"/>
              <a:lumOff val="80000"/>
            </a:schemeClr>
          </a:solidFill>
          <a:ln w="12700" cap="sq" cmpd="sng">
            <a:noFill/>
          </a:ln>
        </p:spPr>
        <p:style>
          <a:lnRef idx="2">
            <a:schemeClr val="dk1"/>
          </a:lnRef>
          <a:fillRef idx="1">
            <a:schemeClr val="lt1"/>
          </a:fillRef>
          <a:effectRef idx="0">
            <a:schemeClr val="dk1"/>
          </a:effectRef>
          <a:fontRef idx="minor">
            <a:schemeClr val="dk1"/>
          </a:fontRef>
        </p:style>
        <p:txBody>
          <a:bodyPr rtlCol="0" anchor="ctr"/>
          <a:lstStyle/>
          <a:p>
            <a:pPr algn="ctr">
              <a:spcAft>
                <a:spcPts val="3000"/>
              </a:spcAft>
            </a:pPr>
            <a:endParaRPr lang="en-US" sz="900">
              <a:solidFill>
                <a:schemeClr val="tx1"/>
              </a:solidFill>
            </a:endParaRPr>
          </a:p>
        </p:txBody>
      </p:sp>
      <p:sp>
        <p:nvSpPr>
          <p:cNvPr id="34" name="Rectangle 33">
            <a:extLst>
              <a:ext uri="{FF2B5EF4-FFF2-40B4-BE49-F238E27FC236}">
                <a16:creationId xmlns:a16="http://schemas.microsoft.com/office/drawing/2014/main" id="{9E45B13D-5685-1A56-D5E5-B0932E6A7DEC}"/>
              </a:ext>
            </a:extLst>
          </p:cNvPr>
          <p:cNvSpPr/>
          <p:nvPr userDrawn="1"/>
        </p:nvSpPr>
        <p:spPr>
          <a:xfrm>
            <a:off x="5777976" y="3969444"/>
            <a:ext cx="1993392" cy="2148840"/>
          </a:xfrm>
          <a:prstGeom prst="rect">
            <a:avLst/>
          </a:prstGeom>
          <a:solidFill>
            <a:schemeClr val="accent3">
              <a:lumMod val="20000"/>
              <a:lumOff val="80000"/>
            </a:schemeClr>
          </a:solidFill>
          <a:ln w="12700" cap="sq" cmpd="sng">
            <a:noFill/>
          </a:ln>
        </p:spPr>
        <p:style>
          <a:lnRef idx="2">
            <a:schemeClr val="dk1"/>
          </a:lnRef>
          <a:fillRef idx="1">
            <a:schemeClr val="lt1"/>
          </a:fillRef>
          <a:effectRef idx="0">
            <a:schemeClr val="dk1"/>
          </a:effectRef>
          <a:fontRef idx="minor">
            <a:schemeClr val="dk1"/>
          </a:fontRef>
        </p:style>
        <p:txBody>
          <a:bodyPr rtlCol="0" anchor="ctr"/>
          <a:lstStyle/>
          <a:p>
            <a:pPr algn="ctr">
              <a:spcAft>
                <a:spcPts val="3000"/>
              </a:spcAft>
            </a:pPr>
            <a:endParaRPr lang="en-US" sz="900">
              <a:solidFill>
                <a:schemeClr val="tx1"/>
              </a:solidFill>
            </a:endParaRPr>
          </a:p>
        </p:txBody>
      </p:sp>
      <p:cxnSp>
        <p:nvCxnSpPr>
          <p:cNvPr id="36" name="Straight Connector 35">
            <a:extLst>
              <a:ext uri="{FF2B5EF4-FFF2-40B4-BE49-F238E27FC236}">
                <a16:creationId xmlns:a16="http://schemas.microsoft.com/office/drawing/2014/main" id="{F9D20316-BA83-0389-1C07-E92815B0326D}"/>
              </a:ext>
            </a:extLst>
          </p:cNvPr>
          <p:cNvCxnSpPr>
            <a:cxnSpLocks/>
          </p:cNvCxnSpPr>
          <p:nvPr userDrawn="1"/>
        </p:nvCxnSpPr>
        <p:spPr>
          <a:xfrm>
            <a:off x="1605538" y="4805431"/>
            <a:ext cx="161957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7F1C0AD9-B0FB-F16D-9C09-D4B0617CD4E4}"/>
              </a:ext>
            </a:extLst>
          </p:cNvPr>
          <p:cNvCxnSpPr>
            <a:cxnSpLocks/>
          </p:cNvCxnSpPr>
          <p:nvPr userDrawn="1"/>
        </p:nvCxnSpPr>
        <p:spPr>
          <a:xfrm>
            <a:off x="3785212" y="4802452"/>
            <a:ext cx="161957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9E6D484-565F-3344-1CDB-2C2B2398DA3F}"/>
              </a:ext>
            </a:extLst>
          </p:cNvPr>
          <p:cNvCxnSpPr>
            <a:cxnSpLocks/>
          </p:cNvCxnSpPr>
          <p:nvPr userDrawn="1"/>
        </p:nvCxnSpPr>
        <p:spPr>
          <a:xfrm>
            <a:off x="5964886" y="4805431"/>
            <a:ext cx="161957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0" name="Text Placeholder 24">
            <a:extLst>
              <a:ext uri="{FF2B5EF4-FFF2-40B4-BE49-F238E27FC236}">
                <a16:creationId xmlns:a16="http://schemas.microsoft.com/office/drawing/2014/main" id="{DB3D9FFD-F1EB-7767-2E1B-C7F5F1C12F04}"/>
              </a:ext>
            </a:extLst>
          </p:cNvPr>
          <p:cNvSpPr>
            <a:spLocks noGrp="1"/>
          </p:cNvSpPr>
          <p:nvPr>
            <p:ph type="body" sz="quarter" idx="26"/>
          </p:nvPr>
        </p:nvSpPr>
        <p:spPr>
          <a:xfrm>
            <a:off x="1416641" y="3967916"/>
            <a:ext cx="1993392" cy="834534"/>
          </a:xfrm>
        </p:spPr>
        <p:txBody>
          <a:bodyPr lIns="91440" tIns="91440" rIns="91440" bIns="91440" anchor="ctr"/>
          <a:lstStyle>
            <a:lvl1pPr algn="ctr">
              <a:defRPr sz="1600" b="1">
                <a:solidFill>
                  <a:schemeClr val="accent1"/>
                </a:solidFill>
              </a:defRPr>
            </a:lvl1pPr>
          </a:lstStyle>
          <a:p>
            <a:pPr lvl="0"/>
            <a:r>
              <a:rPr lang="en-US"/>
              <a:t>Click to edit Master text styles</a:t>
            </a:r>
          </a:p>
        </p:txBody>
      </p:sp>
      <p:sp>
        <p:nvSpPr>
          <p:cNvPr id="41" name="Text Placeholder 24">
            <a:extLst>
              <a:ext uri="{FF2B5EF4-FFF2-40B4-BE49-F238E27FC236}">
                <a16:creationId xmlns:a16="http://schemas.microsoft.com/office/drawing/2014/main" id="{50F1A274-2C4E-08ED-6686-004C77568067}"/>
              </a:ext>
            </a:extLst>
          </p:cNvPr>
          <p:cNvSpPr>
            <a:spLocks noGrp="1"/>
          </p:cNvSpPr>
          <p:nvPr>
            <p:ph type="body" sz="quarter" idx="27"/>
          </p:nvPr>
        </p:nvSpPr>
        <p:spPr>
          <a:xfrm>
            <a:off x="3597475" y="3967916"/>
            <a:ext cx="1993392" cy="834534"/>
          </a:xfrm>
        </p:spPr>
        <p:txBody>
          <a:bodyPr lIns="91440" tIns="91440" rIns="91440" bIns="91440" anchor="ctr"/>
          <a:lstStyle>
            <a:lvl1pPr algn="ctr">
              <a:defRPr sz="1600" b="1">
                <a:solidFill>
                  <a:schemeClr val="accent1"/>
                </a:solidFill>
              </a:defRPr>
            </a:lvl1pPr>
          </a:lstStyle>
          <a:p>
            <a:pPr lvl="0"/>
            <a:r>
              <a:rPr lang="en-US"/>
              <a:t>Click to edit Master text styles</a:t>
            </a:r>
          </a:p>
        </p:txBody>
      </p:sp>
      <p:sp>
        <p:nvSpPr>
          <p:cNvPr id="42" name="Text Placeholder 24">
            <a:extLst>
              <a:ext uri="{FF2B5EF4-FFF2-40B4-BE49-F238E27FC236}">
                <a16:creationId xmlns:a16="http://schemas.microsoft.com/office/drawing/2014/main" id="{22FAE6C3-2BAC-9299-7811-D37E47BCD1CE}"/>
              </a:ext>
            </a:extLst>
          </p:cNvPr>
          <p:cNvSpPr>
            <a:spLocks noGrp="1"/>
          </p:cNvSpPr>
          <p:nvPr>
            <p:ph type="body" sz="quarter" idx="28"/>
          </p:nvPr>
        </p:nvSpPr>
        <p:spPr>
          <a:xfrm>
            <a:off x="5776679" y="3967916"/>
            <a:ext cx="1993392" cy="834534"/>
          </a:xfrm>
        </p:spPr>
        <p:txBody>
          <a:bodyPr lIns="91440" tIns="91440" rIns="91440" bIns="91440" anchor="ctr"/>
          <a:lstStyle>
            <a:lvl1pPr algn="ctr">
              <a:defRPr sz="1600" b="1">
                <a:solidFill>
                  <a:schemeClr val="accent1"/>
                </a:solidFill>
              </a:defRPr>
            </a:lvl1pPr>
          </a:lstStyle>
          <a:p>
            <a:pPr lvl="0"/>
            <a:r>
              <a:rPr lang="en-US"/>
              <a:t>Click to edit Master text styles</a:t>
            </a:r>
          </a:p>
        </p:txBody>
      </p:sp>
      <p:sp>
        <p:nvSpPr>
          <p:cNvPr id="44" name="Text Placeholder 24">
            <a:extLst>
              <a:ext uri="{FF2B5EF4-FFF2-40B4-BE49-F238E27FC236}">
                <a16:creationId xmlns:a16="http://schemas.microsoft.com/office/drawing/2014/main" id="{9B6942A9-4346-B438-9643-56191C156EFE}"/>
              </a:ext>
            </a:extLst>
          </p:cNvPr>
          <p:cNvSpPr>
            <a:spLocks noGrp="1"/>
          </p:cNvSpPr>
          <p:nvPr>
            <p:ph type="body" sz="quarter" idx="30" hasCustomPrompt="1"/>
          </p:nvPr>
        </p:nvSpPr>
        <p:spPr>
          <a:xfrm>
            <a:off x="1418801" y="4908225"/>
            <a:ext cx="1993392" cy="326567"/>
          </a:xfrm>
        </p:spPr>
        <p:txBody>
          <a:bodyPr lIns="91440" tIns="0" rIns="91440" bIns="0" anchor="ctr"/>
          <a:lstStyle>
            <a:lvl1pPr algn="ctr">
              <a:defRPr sz="1400" b="1">
                <a:solidFill>
                  <a:schemeClr val="accent1"/>
                </a:solidFill>
              </a:defRPr>
            </a:lvl1pPr>
          </a:lstStyle>
          <a:p>
            <a:pPr lvl="0"/>
            <a:r>
              <a:rPr lang="en-US" dirty="0"/>
              <a:t>US$</a:t>
            </a:r>
          </a:p>
        </p:txBody>
      </p:sp>
      <p:sp>
        <p:nvSpPr>
          <p:cNvPr id="45" name="Text Placeholder 24">
            <a:extLst>
              <a:ext uri="{FF2B5EF4-FFF2-40B4-BE49-F238E27FC236}">
                <a16:creationId xmlns:a16="http://schemas.microsoft.com/office/drawing/2014/main" id="{9AF906F2-8B93-6FF3-7C45-893EA61FBED6}"/>
              </a:ext>
            </a:extLst>
          </p:cNvPr>
          <p:cNvSpPr>
            <a:spLocks noGrp="1"/>
          </p:cNvSpPr>
          <p:nvPr>
            <p:ph type="body" sz="quarter" idx="31"/>
          </p:nvPr>
        </p:nvSpPr>
        <p:spPr>
          <a:xfrm>
            <a:off x="1418801" y="5401677"/>
            <a:ext cx="1993392" cy="716607"/>
          </a:xfrm>
        </p:spPr>
        <p:txBody>
          <a:bodyPr lIns="91440" tIns="0" rIns="91440" bIns="91440" anchor="t"/>
          <a:lstStyle>
            <a:lvl1pPr algn="ctr">
              <a:spcAft>
                <a:spcPts val="0"/>
              </a:spcAft>
              <a:defRPr sz="900" b="0">
                <a:solidFill>
                  <a:schemeClr val="tx1"/>
                </a:solidFill>
              </a:defRPr>
            </a:lvl1pPr>
          </a:lstStyle>
          <a:p>
            <a:pPr lvl="0"/>
            <a:r>
              <a:rPr lang="en-US"/>
              <a:t>Click to edit Master text styles</a:t>
            </a:r>
          </a:p>
        </p:txBody>
      </p:sp>
      <p:sp>
        <p:nvSpPr>
          <p:cNvPr id="46" name="Text Placeholder 24">
            <a:extLst>
              <a:ext uri="{FF2B5EF4-FFF2-40B4-BE49-F238E27FC236}">
                <a16:creationId xmlns:a16="http://schemas.microsoft.com/office/drawing/2014/main" id="{382DF9C9-A0BC-5486-5691-A4B67955828F}"/>
              </a:ext>
            </a:extLst>
          </p:cNvPr>
          <p:cNvSpPr>
            <a:spLocks noGrp="1"/>
          </p:cNvSpPr>
          <p:nvPr>
            <p:ph type="body" sz="quarter" idx="32" hasCustomPrompt="1"/>
          </p:nvPr>
        </p:nvSpPr>
        <p:spPr>
          <a:xfrm>
            <a:off x="3599459" y="4908225"/>
            <a:ext cx="1993392" cy="326567"/>
          </a:xfrm>
        </p:spPr>
        <p:txBody>
          <a:bodyPr lIns="91440" tIns="0" rIns="91440" bIns="0" anchor="ctr"/>
          <a:lstStyle>
            <a:lvl1pPr algn="ctr">
              <a:defRPr sz="1400" b="1">
                <a:solidFill>
                  <a:schemeClr val="accent1"/>
                </a:solidFill>
              </a:defRPr>
            </a:lvl1pPr>
          </a:lstStyle>
          <a:p>
            <a:pPr lvl="0"/>
            <a:r>
              <a:rPr lang="en-US" dirty="0"/>
              <a:t>US$</a:t>
            </a:r>
          </a:p>
        </p:txBody>
      </p:sp>
      <p:sp>
        <p:nvSpPr>
          <p:cNvPr id="47" name="Text Placeholder 24">
            <a:extLst>
              <a:ext uri="{FF2B5EF4-FFF2-40B4-BE49-F238E27FC236}">
                <a16:creationId xmlns:a16="http://schemas.microsoft.com/office/drawing/2014/main" id="{9774FE7B-8D5B-C5D7-B524-D9F68F2171A1}"/>
              </a:ext>
            </a:extLst>
          </p:cNvPr>
          <p:cNvSpPr>
            <a:spLocks noGrp="1"/>
          </p:cNvSpPr>
          <p:nvPr>
            <p:ph type="body" sz="quarter" idx="33"/>
          </p:nvPr>
        </p:nvSpPr>
        <p:spPr>
          <a:xfrm>
            <a:off x="3599459" y="5401677"/>
            <a:ext cx="1993392" cy="716607"/>
          </a:xfrm>
        </p:spPr>
        <p:txBody>
          <a:bodyPr lIns="91440" tIns="0" rIns="91440" bIns="91440" anchor="t"/>
          <a:lstStyle>
            <a:lvl1pPr algn="ctr">
              <a:spcAft>
                <a:spcPts val="0"/>
              </a:spcAft>
              <a:defRPr sz="900" b="0">
                <a:solidFill>
                  <a:schemeClr val="tx1"/>
                </a:solidFill>
              </a:defRPr>
            </a:lvl1pPr>
          </a:lstStyle>
          <a:p>
            <a:pPr lvl="0"/>
            <a:r>
              <a:rPr lang="en-US"/>
              <a:t>Click to edit Master text styles</a:t>
            </a:r>
          </a:p>
        </p:txBody>
      </p:sp>
      <p:sp>
        <p:nvSpPr>
          <p:cNvPr id="48" name="Text Placeholder 24">
            <a:extLst>
              <a:ext uri="{FF2B5EF4-FFF2-40B4-BE49-F238E27FC236}">
                <a16:creationId xmlns:a16="http://schemas.microsoft.com/office/drawing/2014/main" id="{392493CA-2BFA-9759-4929-23B7397DE881}"/>
              </a:ext>
            </a:extLst>
          </p:cNvPr>
          <p:cNvSpPr>
            <a:spLocks noGrp="1"/>
          </p:cNvSpPr>
          <p:nvPr>
            <p:ph type="body" sz="quarter" idx="34" hasCustomPrompt="1"/>
          </p:nvPr>
        </p:nvSpPr>
        <p:spPr>
          <a:xfrm>
            <a:off x="5779691" y="4906859"/>
            <a:ext cx="1993392" cy="326567"/>
          </a:xfrm>
        </p:spPr>
        <p:txBody>
          <a:bodyPr lIns="91440" tIns="0" rIns="91440" bIns="0" anchor="ctr"/>
          <a:lstStyle>
            <a:lvl1pPr algn="ctr">
              <a:defRPr sz="1400" b="1">
                <a:solidFill>
                  <a:schemeClr val="accent1"/>
                </a:solidFill>
              </a:defRPr>
            </a:lvl1pPr>
          </a:lstStyle>
          <a:p>
            <a:pPr lvl="0"/>
            <a:r>
              <a:rPr lang="en-US" dirty="0"/>
              <a:t>US$</a:t>
            </a:r>
          </a:p>
        </p:txBody>
      </p:sp>
      <p:sp>
        <p:nvSpPr>
          <p:cNvPr id="49" name="Text Placeholder 24">
            <a:extLst>
              <a:ext uri="{FF2B5EF4-FFF2-40B4-BE49-F238E27FC236}">
                <a16:creationId xmlns:a16="http://schemas.microsoft.com/office/drawing/2014/main" id="{4D0E7349-6A25-85DE-6ACB-5D188BD584E3}"/>
              </a:ext>
            </a:extLst>
          </p:cNvPr>
          <p:cNvSpPr>
            <a:spLocks noGrp="1"/>
          </p:cNvSpPr>
          <p:nvPr>
            <p:ph type="body" sz="quarter" idx="35"/>
          </p:nvPr>
        </p:nvSpPr>
        <p:spPr>
          <a:xfrm>
            <a:off x="5779691" y="5400311"/>
            <a:ext cx="1993392" cy="716607"/>
          </a:xfrm>
        </p:spPr>
        <p:txBody>
          <a:bodyPr lIns="91440" tIns="0" rIns="91440" bIns="91440" anchor="t"/>
          <a:lstStyle>
            <a:lvl1pPr algn="ctr">
              <a:spcAft>
                <a:spcPts val="0"/>
              </a:spcAft>
              <a:defRPr sz="900" b="0">
                <a:solidFill>
                  <a:schemeClr val="tx1"/>
                </a:solidFill>
              </a:defRPr>
            </a:lvl1pPr>
          </a:lstStyle>
          <a:p>
            <a:pPr lvl="0"/>
            <a:r>
              <a:rPr lang="en-US"/>
              <a:t>Click to edit Master text styles</a:t>
            </a:r>
          </a:p>
        </p:txBody>
      </p:sp>
    </p:spTree>
    <p:extLst>
      <p:ext uri="{BB962C8B-B14F-4D97-AF65-F5344CB8AC3E}">
        <p14:creationId xmlns:p14="http://schemas.microsoft.com/office/powerpoint/2010/main" val="3189689164"/>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ingle Bio Layout">
    <p:bg>
      <p:bgPr>
        <a:solidFill>
          <a:srgbClr val="001A9F"/>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67B067E4-5026-1DB7-CE6B-05B8CE65D701}"/>
              </a:ext>
            </a:extLst>
          </p:cNvPr>
          <p:cNvGrpSpPr/>
          <p:nvPr userDrawn="1"/>
        </p:nvGrpSpPr>
        <p:grpSpPr>
          <a:xfrm>
            <a:off x="0" y="0"/>
            <a:ext cx="9144000" cy="6858003"/>
            <a:chOff x="0" y="0"/>
            <a:chExt cx="9144000" cy="6858003"/>
          </a:xfrm>
        </p:grpSpPr>
        <p:sp>
          <p:nvSpPr>
            <p:cNvPr id="9" name="Rectangle 8">
              <a:extLst>
                <a:ext uri="{FF2B5EF4-FFF2-40B4-BE49-F238E27FC236}">
                  <a16:creationId xmlns:a16="http://schemas.microsoft.com/office/drawing/2014/main" id="{AE92D507-AB0D-CB9D-E3AC-792065D1C3AC}"/>
                </a:ext>
              </a:extLst>
            </p:cNvPr>
            <p:cNvSpPr/>
            <p:nvPr userDrawn="1"/>
          </p:nvSpPr>
          <p:spPr>
            <a:xfrm>
              <a:off x="0" y="2666726"/>
              <a:ext cx="2894120" cy="40748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sp>
          <p:nvSpPr>
            <p:cNvPr id="10" name="Rectangle 9">
              <a:extLst>
                <a:ext uri="{FF2B5EF4-FFF2-40B4-BE49-F238E27FC236}">
                  <a16:creationId xmlns:a16="http://schemas.microsoft.com/office/drawing/2014/main" id="{6357A309-A9BF-80CF-C487-C0554912B10C}"/>
                </a:ext>
              </a:extLst>
            </p:cNvPr>
            <p:cNvSpPr/>
            <p:nvPr userDrawn="1"/>
          </p:nvSpPr>
          <p:spPr>
            <a:xfrm>
              <a:off x="0" y="0"/>
              <a:ext cx="9144000" cy="47850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pic>
          <p:nvPicPr>
            <p:cNvPr id="11" name="Graphic 10">
              <a:extLst>
                <a:ext uri="{FF2B5EF4-FFF2-40B4-BE49-F238E27FC236}">
                  <a16:creationId xmlns:a16="http://schemas.microsoft.com/office/drawing/2014/main" id="{F8A8C6E5-9F3D-BA6A-0432-D7B12E2F39B2}"/>
                </a:ext>
              </a:extLst>
            </p:cNvPr>
            <p:cNvPicPr>
              <a:picLocks noChangeAspect="1"/>
            </p:cNvPicPr>
            <p:nvPr userDrawn="1"/>
          </p:nvPicPr>
          <p:blipFill>
            <a:blip r:embed="rId2">
              <a:extLst>
                <a:ext uri="{96DAC541-7B7A-43D3-8B79-37D633B846F1}">
                  <asvg:svgBlip xmlns:asvg="http://schemas.microsoft.com/office/drawing/2016/SVG/main" r:embed="rId3"/>
                </a:ext>
              </a:extLst>
            </a:blip>
            <a:srcRect l="27135" t="50848" r="15385" b="-1106"/>
            <a:stretch/>
          </p:blipFill>
          <p:spPr>
            <a:xfrm>
              <a:off x="2883856" y="1537568"/>
              <a:ext cx="6260144" cy="5320435"/>
            </a:xfrm>
            <a:prstGeom prst="rect">
              <a:avLst/>
            </a:prstGeom>
          </p:spPr>
        </p:pic>
      </p:grpSp>
      <p:sp>
        <p:nvSpPr>
          <p:cNvPr id="2" name="Title 1"/>
          <p:cNvSpPr>
            <a:spLocks noGrp="1"/>
          </p:cNvSpPr>
          <p:nvPr>
            <p:ph type="title"/>
          </p:nvPr>
        </p:nvSpPr>
        <p:spPr/>
        <p:txBody>
          <a:body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r>
              <a:rPr lang="en-US"/>
              <a:t>October 3, 2025 / Offshore Developments</a:t>
            </a:r>
            <a:endParaRPr lang="en-US" dirty="0"/>
          </a:p>
        </p:txBody>
      </p:sp>
      <p:sp>
        <p:nvSpPr>
          <p:cNvPr id="5" name="Slide Number Placeholder 4"/>
          <p:cNvSpPr>
            <a:spLocks noGrp="1"/>
          </p:cNvSpPr>
          <p:nvPr>
            <p:ph type="sldNum" sz="quarter" idx="12"/>
          </p:nvPr>
        </p:nvSpPr>
        <p:spPr/>
        <p:txBody>
          <a:bodyPr/>
          <a:lstStyle/>
          <a:p>
            <a:fld id="{CDA23A1D-A66F-4A90-891E-15FD13DD9177}" type="slidenum">
              <a:rPr lang="en-US" smtClean="0"/>
              <a:t>‹#›</a:t>
            </a:fld>
            <a:endParaRPr lang="en-US"/>
          </a:p>
        </p:txBody>
      </p:sp>
      <p:sp>
        <p:nvSpPr>
          <p:cNvPr id="3" name="Text Placeholder 9">
            <a:extLst>
              <a:ext uri="{FF2B5EF4-FFF2-40B4-BE49-F238E27FC236}">
                <a16:creationId xmlns:a16="http://schemas.microsoft.com/office/drawing/2014/main" id="{3312F83A-6DE5-6011-7C09-24104498DE85}"/>
              </a:ext>
            </a:extLst>
          </p:cNvPr>
          <p:cNvSpPr>
            <a:spLocks noGrp="1"/>
          </p:cNvSpPr>
          <p:nvPr>
            <p:ph type="body" sz="quarter" idx="14"/>
          </p:nvPr>
        </p:nvSpPr>
        <p:spPr>
          <a:xfrm>
            <a:off x="304800" y="978339"/>
            <a:ext cx="8534400" cy="355167"/>
          </a:xfrm>
        </p:spPr>
        <p:txBody>
          <a:bodyPr anchor="b"/>
          <a:lstStyle>
            <a:lvl1pPr>
              <a:lnSpc>
                <a:spcPct val="90000"/>
              </a:lnSpc>
              <a:spcAft>
                <a:spcPts val="0"/>
              </a:spcAft>
              <a:defRPr sz="1800" b="1">
                <a:solidFill>
                  <a:schemeClr val="accent1"/>
                </a:solidFill>
              </a:defRPr>
            </a:lvl1pPr>
            <a:lvl2pPr marL="0" indent="0">
              <a:lnSpc>
                <a:spcPct val="90000"/>
              </a:lnSpc>
              <a:spcAft>
                <a:spcPts val="0"/>
              </a:spcAft>
              <a:buNone/>
              <a:defRPr sz="1800">
                <a:solidFill>
                  <a:schemeClr val="accent1"/>
                </a:solidFill>
              </a:defRPr>
            </a:lvl2pPr>
            <a:lvl3pPr marL="114300" indent="-112713">
              <a:lnSpc>
                <a:spcPct val="90000"/>
              </a:lnSpc>
              <a:spcAft>
                <a:spcPts val="0"/>
              </a:spcAft>
              <a:defRPr sz="1800"/>
            </a:lvl3pPr>
            <a:lvl4pPr marL="228600" indent="-114300">
              <a:lnSpc>
                <a:spcPct val="90000"/>
              </a:lnSpc>
              <a:spcAft>
                <a:spcPts val="0"/>
              </a:spcAft>
              <a:defRPr sz="1400"/>
            </a:lvl4pPr>
            <a:lvl5pPr marL="342900" indent="-114300">
              <a:lnSpc>
                <a:spcPct val="90000"/>
              </a:lnSpc>
              <a:spcAft>
                <a:spcPts val="0"/>
              </a:spcAft>
              <a:defRPr sz="1200"/>
            </a:lvl5pPr>
          </a:lstStyle>
          <a:p>
            <a:pPr lvl="0"/>
            <a:r>
              <a:rPr lang="en-US"/>
              <a:t>Click to edit Master text styles</a:t>
            </a:r>
          </a:p>
        </p:txBody>
      </p:sp>
      <p:pic>
        <p:nvPicPr>
          <p:cNvPr id="7" name="Graphic 6">
            <a:extLst>
              <a:ext uri="{FF2B5EF4-FFF2-40B4-BE49-F238E27FC236}">
                <a16:creationId xmlns:a16="http://schemas.microsoft.com/office/drawing/2014/main" id="{A71A4A27-FD67-33BB-3A44-E33BB703E3E3}"/>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398936" y="6263914"/>
            <a:ext cx="440267" cy="395006"/>
          </a:xfrm>
          <a:prstGeom prst="rect">
            <a:avLst/>
          </a:prstGeom>
        </p:spPr>
      </p:pic>
      <p:cxnSp>
        <p:nvCxnSpPr>
          <p:cNvPr id="6" name="Straight Connector 5">
            <a:extLst>
              <a:ext uri="{FF2B5EF4-FFF2-40B4-BE49-F238E27FC236}">
                <a16:creationId xmlns:a16="http://schemas.microsoft.com/office/drawing/2014/main" id="{4F111E87-ABA0-5F88-5C8E-AE48ECB1ECDC}"/>
              </a:ext>
            </a:extLst>
          </p:cNvPr>
          <p:cNvCxnSpPr>
            <a:cxnSpLocks/>
          </p:cNvCxnSpPr>
          <p:nvPr userDrawn="1"/>
        </p:nvCxnSpPr>
        <p:spPr>
          <a:xfrm>
            <a:off x="304800" y="978334"/>
            <a:ext cx="8534400" cy="0"/>
          </a:xfrm>
          <a:prstGeom prst="line">
            <a:avLst/>
          </a:prstGeom>
          <a:noFill/>
          <a:ln w="12700" cap="sq" cmpd="sng" algn="ctr">
            <a:solidFill>
              <a:schemeClr val="accent2"/>
            </a:solidFill>
            <a:prstDash val="solid"/>
            <a:miter lim="800000"/>
          </a:ln>
          <a:effectLst/>
        </p:spPr>
      </p:cxnSp>
      <p:sp>
        <p:nvSpPr>
          <p:cNvPr id="12" name="Picture Placeholder 7">
            <a:extLst>
              <a:ext uri="{FF2B5EF4-FFF2-40B4-BE49-F238E27FC236}">
                <a16:creationId xmlns:a16="http://schemas.microsoft.com/office/drawing/2014/main" id="{37BB0779-8FA9-AF8F-A044-B62B72EB3219}"/>
              </a:ext>
            </a:extLst>
          </p:cNvPr>
          <p:cNvSpPr>
            <a:spLocks noGrp="1"/>
          </p:cNvSpPr>
          <p:nvPr>
            <p:ph type="pic" sz="quarter" idx="13"/>
          </p:nvPr>
        </p:nvSpPr>
        <p:spPr>
          <a:xfrm>
            <a:off x="304800" y="1639561"/>
            <a:ext cx="2222500" cy="1790700"/>
          </a:xfrm>
          <a:solidFill>
            <a:schemeClr val="accent3">
              <a:lumMod val="20000"/>
              <a:lumOff val="80000"/>
            </a:schemeClr>
          </a:solidFill>
        </p:spPr>
        <p:txBody>
          <a:bodyPr/>
          <a:lstStyle/>
          <a:p>
            <a:r>
              <a:rPr lang="en-US"/>
              <a:t>Click icon to add picture</a:t>
            </a:r>
          </a:p>
        </p:txBody>
      </p:sp>
      <p:sp>
        <p:nvSpPr>
          <p:cNvPr id="14" name="Text Placeholder 11">
            <a:extLst>
              <a:ext uri="{FF2B5EF4-FFF2-40B4-BE49-F238E27FC236}">
                <a16:creationId xmlns:a16="http://schemas.microsoft.com/office/drawing/2014/main" id="{FE7B2B68-12D2-1803-B726-E8E5B80680A5}"/>
              </a:ext>
            </a:extLst>
          </p:cNvPr>
          <p:cNvSpPr>
            <a:spLocks noGrp="1"/>
          </p:cNvSpPr>
          <p:nvPr>
            <p:ph type="body" sz="quarter" idx="16"/>
          </p:nvPr>
        </p:nvSpPr>
        <p:spPr>
          <a:xfrm>
            <a:off x="3306763" y="1640822"/>
            <a:ext cx="5532437" cy="4493278"/>
          </a:xfrm>
        </p:spPr>
        <p:txBody>
          <a:bodyPr/>
          <a:lstStyle>
            <a:lvl1pPr>
              <a:defRPr sz="1100"/>
            </a:lvl1pPr>
            <a:lvl2pPr>
              <a:defRPr sz="1100"/>
            </a:lvl2pPr>
            <a:lvl3pPr>
              <a:defRPr sz="1100"/>
            </a:lvl3pPr>
            <a:lvl4pPr>
              <a:defRPr sz="1100"/>
            </a:lvl4pPr>
            <a:lvl5pPr>
              <a:defRPr sz="10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5">
            <a:extLst>
              <a:ext uri="{FF2B5EF4-FFF2-40B4-BE49-F238E27FC236}">
                <a16:creationId xmlns:a16="http://schemas.microsoft.com/office/drawing/2014/main" id="{9C942D5D-D6D8-AFCE-F2C2-F96BB23103F7}"/>
              </a:ext>
            </a:extLst>
          </p:cNvPr>
          <p:cNvSpPr>
            <a:spLocks noGrp="1"/>
          </p:cNvSpPr>
          <p:nvPr>
            <p:ph type="body" sz="quarter" idx="91" hasCustomPrompt="1"/>
          </p:nvPr>
        </p:nvSpPr>
        <p:spPr>
          <a:xfrm>
            <a:off x="304800" y="3527524"/>
            <a:ext cx="2527484" cy="199504"/>
          </a:xfrm>
        </p:spPr>
        <p:txBody>
          <a:bodyPr>
            <a:noAutofit/>
          </a:bodyPr>
          <a:lstStyle>
            <a:lvl1pPr marL="0" indent="0">
              <a:buFontTx/>
              <a:buNone/>
              <a:defRPr sz="1100" b="1">
                <a:solidFill>
                  <a:schemeClr val="accent1"/>
                </a:solidFill>
              </a:defRPr>
            </a:lvl1pPr>
          </a:lstStyle>
          <a:p>
            <a:r>
              <a:rPr lang="en-US" dirty="0"/>
              <a:t>Title</a:t>
            </a:r>
          </a:p>
        </p:txBody>
      </p:sp>
      <p:sp>
        <p:nvSpPr>
          <p:cNvPr id="17" name="Text Placeholder 6">
            <a:extLst>
              <a:ext uri="{FF2B5EF4-FFF2-40B4-BE49-F238E27FC236}">
                <a16:creationId xmlns:a16="http://schemas.microsoft.com/office/drawing/2014/main" id="{3EA523AA-9581-8C68-A05B-CF9860CD1264}"/>
              </a:ext>
            </a:extLst>
          </p:cNvPr>
          <p:cNvSpPr>
            <a:spLocks noGrp="1"/>
          </p:cNvSpPr>
          <p:nvPr>
            <p:ph type="body" sz="quarter" idx="92" hasCustomPrompt="1"/>
          </p:nvPr>
        </p:nvSpPr>
        <p:spPr>
          <a:xfrm>
            <a:off x="304800" y="3727028"/>
            <a:ext cx="2527484" cy="228600"/>
          </a:xfrm>
        </p:spPr>
        <p:txBody>
          <a:bodyPr>
            <a:noAutofit/>
          </a:bodyPr>
          <a:lstStyle>
            <a:lvl1pPr marL="0" indent="0">
              <a:buFontTx/>
              <a:buNone/>
              <a:defRPr sz="1100">
                <a:solidFill>
                  <a:schemeClr val="accent1"/>
                </a:solidFill>
              </a:defRPr>
            </a:lvl1pPr>
          </a:lstStyle>
          <a:p>
            <a:r>
              <a:rPr lang="en-US" dirty="0"/>
              <a:t>Office Location</a:t>
            </a:r>
          </a:p>
        </p:txBody>
      </p:sp>
      <p:sp>
        <p:nvSpPr>
          <p:cNvPr id="18" name="Text Placeholder 18">
            <a:extLst>
              <a:ext uri="{FF2B5EF4-FFF2-40B4-BE49-F238E27FC236}">
                <a16:creationId xmlns:a16="http://schemas.microsoft.com/office/drawing/2014/main" id="{FDBFF8DC-2EFC-F242-FC1B-6F4696E2EB44}"/>
              </a:ext>
            </a:extLst>
          </p:cNvPr>
          <p:cNvSpPr>
            <a:spLocks noGrp="1"/>
          </p:cNvSpPr>
          <p:nvPr>
            <p:ph type="body" sz="quarter" idx="121" hasCustomPrompt="1"/>
          </p:nvPr>
        </p:nvSpPr>
        <p:spPr>
          <a:xfrm>
            <a:off x="304800" y="4059957"/>
            <a:ext cx="2527484" cy="228600"/>
          </a:xfrm>
        </p:spPr>
        <p:txBody>
          <a:bodyPr>
            <a:noAutofit/>
          </a:bodyPr>
          <a:lstStyle>
            <a:lvl1pPr marL="0" indent="0">
              <a:buFontTx/>
              <a:buNone/>
              <a:defRPr sz="1100">
                <a:solidFill>
                  <a:srgbClr val="0B8A15"/>
                </a:solidFill>
              </a:defRPr>
            </a:lvl1pPr>
          </a:lstStyle>
          <a:p>
            <a:r>
              <a:rPr lang="en-US" dirty="0"/>
              <a:t>first.last@dechert.com</a:t>
            </a:r>
          </a:p>
        </p:txBody>
      </p:sp>
      <p:sp>
        <p:nvSpPr>
          <p:cNvPr id="19" name="Text Placeholder 19">
            <a:extLst>
              <a:ext uri="{FF2B5EF4-FFF2-40B4-BE49-F238E27FC236}">
                <a16:creationId xmlns:a16="http://schemas.microsoft.com/office/drawing/2014/main" id="{1525D0CB-C5D0-562C-7149-BA8A85C0F07D}"/>
              </a:ext>
            </a:extLst>
          </p:cNvPr>
          <p:cNvSpPr>
            <a:spLocks noGrp="1"/>
          </p:cNvSpPr>
          <p:nvPr>
            <p:ph type="body" sz="quarter" idx="122" hasCustomPrompt="1"/>
          </p:nvPr>
        </p:nvSpPr>
        <p:spPr>
          <a:xfrm>
            <a:off x="304800" y="4288557"/>
            <a:ext cx="2527484" cy="228600"/>
          </a:xfrm>
        </p:spPr>
        <p:txBody>
          <a:bodyPr>
            <a:noAutofit/>
          </a:bodyPr>
          <a:lstStyle>
            <a:lvl1pPr marL="0" indent="0">
              <a:buFontTx/>
              <a:buNone/>
              <a:defRPr sz="1100">
                <a:solidFill>
                  <a:schemeClr val="accent1"/>
                </a:solidFill>
              </a:defRPr>
            </a:lvl1pPr>
          </a:lstStyle>
          <a:p>
            <a:r>
              <a:rPr lang="en-US" dirty="0"/>
              <a:t>+1 000 000 0000</a:t>
            </a:r>
          </a:p>
        </p:txBody>
      </p:sp>
    </p:spTree>
    <p:extLst>
      <p:ext uri="{BB962C8B-B14F-4D97-AF65-F5344CB8AC3E}">
        <p14:creationId xmlns:p14="http://schemas.microsoft.com/office/powerpoint/2010/main" val="3398016804"/>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Multi Bios Layout">
    <p:bg>
      <p:bgPr>
        <a:solidFill>
          <a:srgbClr val="001A9F"/>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67B067E4-5026-1DB7-CE6B-05B8CE65D701}"/>
              </a:ext>
            </a:extLst>
          </p:cNvPr>
          <p:cNvGrpSpPr/>
          <p:nvPr userDrawn="1"/>
        </p:nvGrpSpPr>
        <p:grpSpPr>
          <a:xfrm>
            <a:off x="0" y="0"/>
            <a:ext cx="9144000" cy="6858003"/>
            <a:chOff x="0" y="0"/>
            <a:chExt cx="9144000" cy="6858003"/>
          </a:xfrm>
        </p:grpSpPr>
        <p:sp>
          <p:nvSpPr>
            <p:cNvPr id="9" name="Rectangle 8">
              <a:extLst>
                <a:ext uri="{FF2B5EF4-FFF2-40B4-BE49-F238E27FC236}">
                  <a16:creationId xmlns:a16="http://schemas.microsoft.com/office/drawing/2014/main" id="{AE92D507-AB0D-CB9D-E3AC-792065D1C3AC}"/>
                </a:ext>
              </a:extLst>
            </p:cNvPr>
            <p:cNvSpPr/>
            <p:nvPr userDrawn="1"/>
          </p:nvSpPr>
          <p:spPr>
            <a:xfrm>
              <a:off x="0" y="2666726"/>
              <a:ext cx="2894120" cy="40748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sp>
          <p:nvSpPr>
            <p:cNvPr id="10" name="Rectangle 9">
              <a:extLst>
                <a:ext uri="{FF2B5EF4-FFF2-40B4-BE49-F238E27FC236}">
                  <a16:creationId xmlns:a16="http://schemas.microsoft.com/office/drawing/2014/main" id="{6357A309-A9BF-80CF-C487-C0554912B10C}"/>
                </a:ext>
              </a:extLst>
            </p:cNvPr>
            <p:cNvSpPr/>
            <p:nvPr userDrawn="1"/>
          </p:nvSpPr>
          <p:spPr>
            <a:xfrm>
              <a:off x="0" y="0"/>
              <a:ext cx="9144000" cy="47850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pic>
          <p:nvPicPr>
            <p:cNvPr id="11" name="Graphic 10">
              <a:extLst>
                <a:ext uri="{FF2B5EF4-FFF2-40B4-BE49-F238E27FC236}">
                  <a16:creationId xmlns:a16="http://schemas.microsoft.com/office/drawing/2014/main" id="{F8A8C6E5-9F3D-BA6A-0432-D7B12E2F39B2}"/>
                </a:ext>
              </a:extLst>
            </p:cNvPr>
            <p:cNvPicPr>
              <a:picLocks noChangeAspect="1"/>
            </p:cNvPicPr>
            <p:nvPr userDrawn="1"/>
          </p:nvPicPr>
          <p:blipFill>
            <a:blip r:embed="rId2">
              <a:extLst>
                <a:ext uri="{96DAC541-7B7A-43D3-8B79-37D633B846F1}">
                  <asvg:svgBlip xmlns:asvg="http://schemas.microsoft.com/office/drawing/2016/SVG/main" r:embed="rId3"/>
                </a:ext>
              </a:extLst>
            </a:blip>
            <a:srcRect l="27135" t="50848" r="15385" b="-1106"/>
            <a:stretch/>
          </p:blipFill>
          <p:spPr>
            <a:xfrm>
              <a:off x="2883856" y="1537568"/>
              <a:ext cx="6260144" cy="5320435"/>
            </a:xfrm>
            <a:prstGeom prst="rect">
              <a:avLst/>
            </a:prstGeom>
          </p:spPr>
        </p:pic>
      </p:grpSp>
      <p:sp>
        <p:nvSpPr>
          <p:cNvPr id="2" name="Title 1"/>
          <p:cNvSpPr>
            <a:spLocks noGrp="1"/>
          </p:cNvSpPr>
          <p:nvPr>
            <p:ph type="title"/>
          </p:nvPr>
        </p:nvSpPr>
        <p:spPr/>
        <p:txBody>
          <a:body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r>
              <a:rPr lang="en-US"/>
              <a:t>October 3, 2025 / Offshore Developments</a:t>
            </a:r>
            <a:endParaRPr lang="en-US" dirty="0"/>
          </a:p>
        </p:txBody>
      </p:sp>
      <p:sp>
        <p:nvSpPr>
          <p:cNvPr id="5" name="Slide Number Placeholder 4"/>
          <p:cNvSpPr>
            <a:spLocks noGrp="1"/>
          </p:cNvSpPr>
          <p:nvPr>
            <p:ph type="sldNum" sz="quarter" idx="12"/>
          </p:nvPr>
        </p:nvSpPr>
        <p:spPr/>
        <p:txBody>
          <a:bodyPr/>
          <a:lstStyle/>
          <a:p>
            <a:fld id="{CDA23A1D-A66F-4A90-891E-15FD13DD9177}" type="slidenum">
              <a:rPr lang="en-US" smtClean="0"/>
              <a:t>‹#›</a:t>
            </a:fld>
            <a:endParaRPr lang="en-US"/>
          </a:p>
        </p:txBody>
      </p:sp>
      <p:sp>
        <p:nvSpPr>
          <p:cNvPr id="3" name="Text Placeholder 9">
            <a:extLst>
              <a:ext uri="{FF2B5EF4-FFF2-40B4-BE49-F238E27FC236}">
                <a16:creationId xmlns:a16="http://schemas.microsoft.com/office/drawing/2014/main" id="{3312F83A-6DE5-6011-7C09-24104498DE85}"/>
              </a:ext>
            </a:extLst>
          </p:cNvPr>
          <p:cNvSpPr>
            <a:spLocks noGrp="1"/>
          </p:cNvSpPr>
          <p:nvPr>
            <p:ph type="body" sz="quarter" idx="14"/>
          </p:nvPr>
        </p:nvSpPr>
        <p:spPr>
          <a:xfrm>
            <a:off x="304800" y="978339"/>
            <a:ext cx="8534400" cy="355167"/>
          </a:xfrm>
        </p:spPr>
        <p:txBody>
          <a:bodyPr anchor="b"/>
          <a:lstStyle>
            <a:lvl1pPr>
              <a:lnSpc>
                <a:spcPct val="90000"/>
              </a:lnSpc>
              <a:spcAft>
                <a:spcPts val="0"/>
              </a:spcAft>
              <a:defRPr sz="1800" b="1">
                <a:solidFill>
                  <a:schemeClr val="accent1"/>
                </a:solidFill>
              </a:defRPr>
            </a:lvl1pPr>
            <a:lvl2pPr marL="0" indent="0">
              <a:lnSpc>
                <a:spcPct val="90000"/>
              </a:lnSpc>
              <a:spcAft>
                <a:spcPts val="0"/>
              </a:spcAft>
              <a:buNone/>
              <a:defRPr sz="1800">
                <a:solidFill>
                  <a:schemeClr val="accent1"/>
                </a:solidFill>
              </a:defRPr>
            </a:lvl2pPr>
            <a:lvl3pPr marL="114300" indent="-112713">
              <a:lnSpc>
                <a:spcPct val="90000"/>
              </a:lnSpc>
              <a:spcAft>
                <a:spcPts val="0"/>
              </a:spcAft>
              <a:defRPr sz="1800"/>
            </a:lvl3pPr>
            <a:lvl4pPr marL="228600" indent="-114300">
              <a:lnSpc>
                <a:spcPct val="90000"/>
              </a:lnSpc>
              <a:spcAft>
                <a:spcPts val="0"/>
              </a:spcAft>
              <a:defRPr sz="1400"/>
            </a:lvl4pPr>
            <a:lvl5pPr marL="342900" indent="-114300">
              <a:lnSpc>
                <a:spcPct val="90000"/>
              </a:lnSpc>
              <a:spcAft>
                <a:spcPts val="0"/>
              </a:spcAft>
              <a:defRPr sz="1200"/>
            </a:lvl5pPr>
          </a:lstStyle>
          <a:p>
            <a:pPr lvl="0"/>
            <a:r>
              <a:rPr lang="en-US"/>
              <a:t>Click to edit Master text styles</a:t>
            </a:r>
          </a:p>
        </p:txBody>
      </p:sp>
      <p:pic>
        <p:nvPicPr>
          <p:cNvPr id="7" name="Graphic 6">
            <a:extLst>
              <a:ext uri="{FF2B5EF4-FFF2-40B4-BE49-F238E27FC236}">
                <a16:creationId xmlns:a16="http://schemas.microsoft.com/office/drawing/2014/main" id="{A71A4A27-FD67-33BB-3A44-E33BB703E3E3}"/>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398936" y="6263914"/>
            <a:ext cx="440267" cy="395006"/>
          </a:xfrm>
          <a:prstGeom prst="rect">
            <a:avLst/>
          </a:prstGeom>
        </p:spPr>
      </p:pic>
      <p:cxnSp>
        <p:nvCxnSpPr>
          <p:cNvPr id="6" name="Straight Connector 5">
            <a:extLst>
              <a:ext uri="{FF2B5EF4-FFF2-40B4-BE49-F238E27FC236}">
                <a16:creationId xmlns:a16="http://schemas.microsoft.com/office/drawing/2014/main" id="{4F111E87-ABA0-5F88-5C8E-AE48ECB1ECDC}"/>
              </a:ext>
            </a:extLst>
          </p:cNvPr>
          <p:cNvCxnSpPr>
            <a:cxnSpLocks/>
          </p:cNvCxnSpPr>
          <p:nvPr userDrawn="1"/>
        </p:nvCxnSpPr>
        <p:spPr>
          <a:xfrm>
            <a:off x="304800" y="978334"/>
            <a:ext cx="8534400" cy="0"/>
          </a:xfrm>
          <a:prstGeom prst="line">
            <a:avLst/>
          </a:prstGeom>
          <a:noFill/>
          <a:ln w="12700" cap="sq" cmpd="sng" algn="ctr">
            <a:solidFill>
              <a:schemeClr val="accent2"/>
            </a:solidFill>
            <a:prstDash val="solid"/>
            <a:miter lim="800000"/>
          </a:ln>
          <a:effectLst/>
        </p:spPr>
      </p:cxnSp>
      <p:sp>
        <p:nvSpPr>
          <p:cNvPr id="12" name="Picture Placeholder 7">
            <a:extLst>
              <a:ext uri="{FF2B5EF4-FFF2-40B4-BE49-F238E27FC236}">
                <a16:creationId xmlns:a16="http://schemas.microsoft.com/office/drawing/2014/main" id="{37BB0779-8FA9-AF8F-A044-B62B72EB3219}"/>
              </a:ext>
            </a:extLst>
          </p:cNvPr>
          <p:cNvSpPr>
            <a:spLocks noGrp="1"/>
          </p:cNvSpPr>
          <p:nvPr>
            <p:ph type="pic" sz="quarter" idx="13"/>
          </p:nvPr>
        </p:nvSpPr>
        <p:spPr>
          <a:xfrm>
            <a:off x="304800" y="1641018"/>
            <a:ext cx="1993392" cy="1261872"/>
          </a:xfrm>
          <a:solidFill>
            <a:schemeClr val="accent3">
              <a:lumMod val="20000"/>
              <a:lumOff val="80000"/>
            </a:schemeClr>
          </a:solidFill>
        </p:spPr>
        <p:txBody>
          <a:bodyPr/>
          <a:lstStyle/>
          <a:p>
            <a:r>
              <a:rPr lang="en-US"/>
              <a:t>Click icon to add picture</a:t>
            </a:r>
          </a:p>
        </p:txBody>
      </p:sp>
      <p:sp>
        <p:nvSpPr>
          <p:cNvPr id="13" name="Text Placeholder 9">
            <a:extLst>
              <a:ext uri="{FF2B5EF4-FFF2-40B4-BE49-F238E27FC236}">
                <a16:creationId xmlns:a16="http://schemas.microsoft.com/office/drawing/2014/main" id="{B540504E-0AEF-8075-E259-EA3DA11E07BC}"/>
              </a:ext>
            </a:extLst>
          </p:cNvPr>
          <p:cNvSpPr>
            <a:spLocks noGrp="1"/>
          </p:cNvSpPr>
          <p:nvPr>
            <p:ph type="body" sz="quarter" idx="15" hasCustomPrompt="1"/>
          </p:nvPr>
        </p:nvSpPr>
        <p:spPr>
          <a:xfrm>
            <a:off x="304800" y="3090785"/>
            <a:ext cx="1993392" cy="455758"/>
          </a:xfrm>
        </p:spPr>
        <p:txBody>
          <a:bodyPr/>
          <a:lstStyle>
            <a:lvl1pPr>
              <a:spcAft>
                <a:spcPts val="0"/>
              </a:spcAft>
              <a:defRPr sz="1400" b="1">
                <a:solidFill>
                  <a:schemeClr val="accent1"/>
                </a:solidFill>
                <a:latin typeface="+mj-lt"/>
              </a:defRPr>
            </a:lvl1pPr>
            <a:lvl2pPr marL="0" indent="0">
              <a:spcAft>
                <a:spcPts val="0"/>
              </a:spcAft>
              <a:buNone/>
              <a:defRPr sz="1000">
                <a:solidFill>
                  <a:schemeClr val="accent1"/>
                </a:solidFill>
              </a:defRPr>
            </a:lvl2pPr>
            <a:lvl3pPr marL="114300" indent="-112713">
              <a:spcAft>
                <a:spcPts val="0"/>
              </a:spcAft>
              <a:defRPr sz="1000"/>
            </a:lvl3pPr>
            <a:lvl4pPr marL="228600" indent="-114300">
              <a:spcAft>
                <a:spcPts val="0"/>
              </a:spcAft>
              <a:defRPr sz="900"/>
            </a:lvl4pPr>
            <a:lvl5pPr marL="342900" indent="-114300">
              <a:spcAft>
                <a:spcPts val="0"/>
              </a:spcAft>
              <a:defRPr sz="900"/>
            </a:lvl5pPr>
          </a:lstStyle>
          <a:p>
            <a:pPr lvl="0"/>
            <a:r>
              <a:rPr lang="en-US" dirty="0"/>
              <a:t>Click to edit text</a:t>
            </a:r>
          </a:p>
          <a:p>
            <a:pPr lvl="1"/>
            <a:r>
              <a:rPr lang="en-US" dirty="0"/>
              <a:t>Second level</a:t>
            </a:r>
          </a:p>
        </p:txBody>
      </p:sp>
      <p:sp>
        <p:nvSpPr>
          <p:cNvPr id="14" name="Text Placeholder 11">
            <a:extLst>
              <a:ext uri="{FF2B5EF4-FFF2-40B4-BE49-F238E27FC236}">
                <a16:creationId xmlns:a16="http://schemas.microsoft.com/office/drawing/2014/main" id="{FE7B2B68-12D2-1803-B726-E8E5B80680A5}"/>
              </a:ext>
            </a:extLst>
          </p:cNvPr>
          <p:cNvSpPr>
            <a:spLocks noGrp="1"/>
          </p:cNvSpPr>
          <p:nvPr>
            <p:ph type="body" sz="quarter" idx="16"/>
          </p:nvPr>
        </p:nvSpPr>
        <p:spPr>
          <a:xfrm>
            <a:off x="304798" y="3803095"/>
            <a:ext cx="1993392" cy="1496693"/>
          </a:xfrm>
        </p:spPr>
        <p:txBody>
          <a:bodyPr/>
          <a:lstStyle>
            <a:lvl1pPr>
              <a:defRPr sz="1000"/>
            </a:lvl1pPr>
            <a:lvl2pPr>
              <a:defRPr sz="1000"/>
            </a:lvl2pPr>
            <a:lvl3pPr>
              <a:defRPr sz="1000"/>
            </a:lvl3pPr>
            <a:lvl4pPr>
              <a:defRPr sz="10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p:txBody>
      </p:sp>
      <p:cxnSp>
        <p:nvCxnSpPr>
          <p:cNvPr id="15" name="Straight Connector 14">
            <a:extLst>
              <a:ext uri="{FF2B5EF4-FFF2-40B4-BE49-F238E27FC236}">
                <a16:creationId xmlns:a16="http://schemas.microsoft.com/office/drawing/2014/main" id="{4970836B-4E88-FFF7-1635-9BF60ACB4CE7}"/>
              </a:ext>
            </a:extLst>
          </p:cNvPr>
          <p:cNvCxnSpPr>
            <a:cxnSpLocks/>
          </p:cNvCxnSpPr>
          <p:nvPr userDrawn="1"/>
        </p:nvCxnSpPr>
        <p:spPr>
          <a:xfrm flipH="1">
            <a:off x="304799" y="3621828"/>
            <a:ext cx="1993392" cy="0"/>
          </a:xfrm>
          <a:prstGeom prst="line">
            <a:avLst/>
          </a:prstGeom>
          <a:noFill/>
          <a:ln w="12700" cap="sq" cmpd="sng" algn="ctr">
            <a:solidFill>
              <a:srgbClr val="001A9F"/>
            </a:solidFill>
            <a:prstDash val="solid"/>
            <a:miter lim="800000"/>
          </a:ln>
          <a:effectLst/>
        </p:spPr>
      </p:cxnSp>
      <p:sp>
        <p:nvSpPr>
          <p:cNvPr id="18" name="Picture Placeholder 7">
            <a:extLst>
              <a:ext uri="{FF2B5EF4-FFF2-40B4-BE49-F238E27FC236}">
                <a16:creationId xmlns:a16="http://schemas.microsoft.com/office/drawing/2014/main" id="{CC3BD4D6-7CA9-C27A-4F0A-9C9BAD02983E}"/>
              </a:ext>
            </a:extLst>
          </p:cNvPr>
          <p:cNvSpPr>
            <a:spLocks noGrp="1"/>
          </p:cNvSpPr>
          <p:nvPr>
            <p:ph type="pic" sz="quarter" idx="17"/>
          </p:nvPr>
        </p:nvSpPr>
        <p:spPr>
          <a:xfrm>
            <a:off x="2485137" y="1641018"/>
            <a:ext cx="1993392" cy="1261872"/>
          </a:xfrm>
          <a:solidFill>
            <a:schemeClr val="accent3">
              <a:lumMod val="20000"/>
              <a:lumOff val="80000"/>
            </a:schemeClr>
          </a:solidFill>
        </p:spPr>
        <p:txBody>
          <a:bodyPr/>
          <a:lstStyle/>
          <a:p>
            <a:r>
              <a:rPr lang="en-US"/>
              <a:t>Click icon to add picture</a:t>
            </a:r>
          </a:p>
        </p:txBody>
      </p:sp>
      <p:sp>
        <p:nvSpPr>
          <p:cNvPr id="19" name="Text Placeholder 9">
            <a:extLst>
              <a:ext uri="{FF2B5EF4-FFF2-40B4-BE49-F238E27FC236}">
                <a16:creationId xmlns:a16="http://schemas.microsoft.com/office/drawing/2014/main" id="{9398FDF1-4F48-D132-E5AD-C7CA9D0902F8}"/>
              </a:ext>
            </a:extLst>
          </p:cNvPr>
          <p:cNvSpPr>
            <a:spLocks noGrp="1"/>
          </p:cNvSpPr>
          <p:nvPr>
            <p:ph type="body" sz="quarter" idx="18" hasCustomPrompt="1"/>
          </p:nvPr>
        </p:nvSpPr>
        <p:spPr>
          <a:xfrm>
            <a:off x="2485137" y="3090785"/>
            <a:ext cx="1993392" cy="455758"/>
          </a:xfrm>
        </p:spPr>
        <p:txBody>
          <a:bodyPr/>
          <a:lstStyle>
            <a:lvl1pPr>
              <a:spcAft>
                <a:spcPts val="0"/>
              </a:spcAft>
              <a:defRPr sz="1400" b="1">
                <a:solidFill>
                  <a:schemeClr val="accent1"/>
                </a:solidFill>
                <a:latin typeface="+mj-lt"/>
              </a:defRPr>
            </a:lvl1pPr>
            <a:lvl2pPr marL="0" indent="0">
              <a:spcAft>
                <a:spcPts val="0"/>
              </a:spcAft>
              <a:buNone/>
              <a:defRPr sz="1000">
                <a:solidFill>
                  <a:schemeClr val="accent1"/>
                </a:solidFill>
              </a:defRPr>
            </a:lvl2pPr>
            <a:lvl3pPr marL="114300" indent="-112713">
              <a:spcAft>
                <a:spcPts val="0"/>
              </a:spcAft>
              <a:defRPr sz="1000"/>
            </a:lvl3pPr>
            <a:lvl4pPr marL="228600" indent="-114300">
              <a:spcAft>
                <a:spcPts val="0"/>
              </a:spcAft>
              <a:defRPr sz="900"/>
            </a:lvl4pPr>
            <a:lvl5pPr marL="342900" indent="-114300">
              <a:spcAft>
                <a:spcPts val="0"/>
              </a:spcAft>
              <a:defRPr sz="900"/>
            </a:lvl5pPr>
          </a:lstStyle>
          <a:p>
            <a:pPr lvl="0"/>
            <a:r>
              <a:rPr lang="en-US" dirty="0"/>
              <a:t>Click to edit text</a:t>
            </a:r>
          </a:p>
          <a:p>
            <a:pPr lvl="1"/>
            <a:r>
              <a:rPr lang="en-US" dirty="0"/>
              <a:t>Second level</a:t>
            </a:r>
          </a:p>
        </p:txBody>
      </p:sp>
      <p:sp>
        <p:nvSpPr>
          <p:cNvPr id="20" name="Text Placeholder 11">
            <a:extLst>
              <a:ext uri="{FF2B5EF4-FFF2-40B4-BE49-F238E27FC236}">
                <a16:creationId xmlns:a16="http://schemas.microsoft.com/office/drawing/2014/main" id="{B6FF2531-DCFC-1201-6F45-6D681ED65569}"/>
              </a:ext>
            </a:extLst>
          </p:cNvPr>
          <p:cNvSpPr>
            <a:spLocks noGrp="1"/>
          </p:cNvSpPr>
          <p:nvPr>
            <p:ph type="body" sz="quarter" idx="19"/>
          </p:nvPr>
        </p:nvSpPr>
        <p:spPr>
          <a:xfrm>
            <a:off x="2485135" y="3803095"/>
            <a:ext cx="1993392" cy="1496693"/>
          </a:xfrm>
        </p:spPr>
        <p:txBody>
          <a:bodyPr/>
          <a:lstStyle>
            <a:lvl1pPr>
              <a:defRPr sz="1000"/>
            </a:lvl1pPr>
            <a:lvl2pPr>
              <a:defRPr sz="1000"/>
            </a:lvl2pPr>
            <a:lvl3pPr>
              <a:defRPr sz="1000"/>
            </a:lvl3pPr>
            <a:lvl4pPr>
              <a:defRPr sz="10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p:txBody>
      </p:sp>
      <p:cxnSp>
        <p:nvCxnSpPr>
          <p:cNvPr id="21" name="Straight Connector 20">
            <a:extLst>
              <a:ext uri="{FF2B5EF4-FFF2-40B4-BE49-F238E27FC236}">
                <a16:creationId xmlns:a16="http://schemas.microsoft.com/office/drawing/2014/main" id="{C1D8A63C-AA2F-8478-EA8C-6040588C340B}"/>
              </a:ext>
            </a:extLst>
          </p:cNvPr>
          <p:cNvCxnSpPr>
            <a:cxnSpLocks/>
          </p:cNvCxnSpPr>
          <p:nvPr userDrawn="1"/>
        </p:nvCxnSpPr>
        <p:spPr>
          <a:xfrm flipH="1">
            <a:off x="2485136" y="3621828"/>
            <a:ext cx="1993392" cy="0"/>
          </a:xfrm>
          <a:prstGeom prst="line">
            <a:avLst/>
          </a:prstGeom>
          <a:noFill/>
          <a:ln w="12700" cap="sq" cmpd="sng" algn="ctr">
            <a:solidFill>
              <a:srgbClr val="001A9F"/>
            </a:solidFill>
            <a:prstDash val="solid"/>
            <a:miter lim="800000"/>
          </a:ln>
          <a:effectLst/>
        </p:spPr>
      </p:cxnSp>
      <p:sp>
        <p:nvSpPr>
          <p:cNvPr id="22" name="Picture Placeholder 7">
            <a:extLst>
              <a:ext uri="{FF2B5EF4-FFF2-40B4-BE49-F238E27FC236}">
                <a16:creationId xmlns:a16="http://schemas.microsoft.com/office/drawing/2014/main" id="{125FE47C-51D0-A293-786E-C02C1C3785A0}"/>
              </a:ext>
            </a:extLst>
          </p:cNvPr>
          <p:cNvSpPr>
            <a:spLocks noGrp="1"/>
          </p:cNvSpPr>
          <p:nvPr>
            <p:ph type="pic" sz="quarter" idx="20"/>
          </p:nvPr>
        </p:nvSpPr>
        <p:spPr>
          <a:xfrm>
            <a:off x="4665474" y="1641018"/>
            <a:ext cx="1993392" cy="1261872"/>
          </a:xfrm>
          <a:solidFill>
            <a:schemeClr val="accent3">
              <a:lumMod val="20000"/>
              <a:lumOff val="80000"/>
            </a:schemeClr>
          </a:solidFill>
        </p:spPr>
        <p:txBody>
          <a:bodyPr/>
          <a:lstStyle/>
          <a:p>
            <a:r>
              <a:rPr lang="en-US"/>
              <a:t>Click icon to add picture</a:t>
            </a:r>
          </a:p>
        </p:txBody>
      </p:sp>
      <p:sp>
        <p:nvSpPr>
          <p:cNvPr id="23" name="Text Placeholder 9">
            <a:extLst>
              <a:ext uri="{FF2B5EF4-FFF2-40B4-BE49-F238E27FC236}">
                <a16:creationId xmlns:a16="http://schemas.microsoft.com/office/drawing/2014/main" id="{4F8EE7A8-9067-8FB4-2F99-E8D5973CEE75}"/>
              </a:ext>
            </a:extLst>
          </p:cNvPr>
          <p:cNvSpPr>
            <a:spLocks noGrp="1"/>
          </p:cNvSpPr>
          <p:nvPr>
            <p:ph type="body" sz="quarter" idx="21" hasCustomPrompt="1"/>
          </p:nvPr>
        </p:nvSpPr>
        <p:spPr>
          <a:xfrm>
            <a:off x="4665474" y="3090785"/>
            <a:ext cx="1993392" cy="455758"/>
          </a:xfrm>
        </p:spPr>
        <p:txBody>
          <a:bodyPr/>
          <a:lstStyle>
            <a:lvl1pPr>
              <a:spcAft>
                <a:spcPts val="0"/>
              </a:spcAft>
              <a:defRPr sz="1400" b="1">
                <a:solidFill>
                  <a:schemeClr val="accent1"/>
                </a:solidFill>
                <a:latin typeface="+mj-lt"/>
              </a:defRPr>
            </a:lvl1pPr>
            <a:lvl2pPr marL="0" indent="0">
              <a:spcAft>
                <a:spcPts val="0"/>
              </a:spcAft>
              <a:buNone/>
              <a:defRPr sz="1000">
                <a:solidFill>
                  <a:schemeClr val="accent1"/>
                </a:solidFill>
              </a:defRPr>
            </a:lvl2pPr>
            <a:lvl3pPr marL="114300" indent="-112713">
              <a:spcAft>
                <a:spcPts val="0"/>
              </a:spcAft>
              <a:defRPr sz="1000"/>
            </a:lvl3pPr>
            <a:lvl4pPr marL="228600" indent="-114300">
              <a:spcAft>
                <a:spcPts val="0"/>
              </a:spcAft>
              <a:defRPr sz="900"/>
            </a:lvl4pPr>
            <a:lvl5pPr marL="342900" indent="-114300">
              <a:spcAft>
                <a:spcPts val="0"/>
              </a:spcAft>
              <a:defRPr sz="900"/>
            </a:lvl5pPr>
          </a:lstStyle>
          <a:p>
            <a:pPr lvl="0"/>
            <a:r>
              <a:rPr lang="en-US" dirty="0"/>
              <a:t>Click to edit text</a:t>
            </a:r>
          </a:p>
          <a:p>
            <a:pPr lvl="1"/>
            <a:r>
              <a:rPr lang="en-US" dirty="0"/>
              <a:t>Second level</a:t>
            </a:r>
          </a:p>
        </p:txBody>
      </p:sp>
      <p:sp>
        <p:nvSpPr>
          <p:cNvPr id="24" name="Text Placeholder 11">
            <a:extLst>
              <a:ext uri="{FF2B5EF4-FFF2-40B4-BE49-F238E27FC236}">
                <a16:creationId xmlns:a16="http://schemas.microsoft.com/office/drawing/2014/main" id="{9F0F92EA-E37F-D4ED-D9F4-E0A74E42F0A3}"/>
              </a:ext>
            </a:extLst>
          </p:cNvPr>
          <p:cNvSpPr>
            <a:spLocks noGrp="1"/>
          </p:cNvSpPr>
          <p:nvPr>
            <p:ph type="body" sz="quarter" idx="22"/>
          </p:nvPr>
        </p:nvSpPr>
        <p:spPr>
          <a:xfrm>
            <a:off x="4665472" y="3803095"/>
            <a:ext cx="1993392" cy="1496693"/>
          </a:xfrm>
        </p:spPr>
        <p:txBody>
          <a:bodyPr/>
          <a:lstStyle>
            <a:lvl1pPr>
              <a:defRPr sz="1000"/>
            </a:lvl1pPr>
            <a:lvl2pPr>
              <a:defRPr sz="1000"/>
            </a:lvl2pPr>
            <a:lvl3pPr>
              <a:defRPr sz="1000"/>
            </a:lvl3pPr>
            <a:lvl4pPr>
              <a:defRPr sz="10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p:txBody>
      </p:sp>
      <p:cxnSp>
        <p:nvCxnSpPr>
          <p:cNvPr id="25" name="Straight Connector 24">
            <a:extLst>
              <a:ext uri="{FF2B5EF4-FFF2-40B4-BE49-F238E27FC236}">
                <a16:creationId xmlns:a16="http://schemas.microsoft.com/office/drawing/2014/main" id="{26B8F5F0-6BD6-3588-58EC-4AFA8F5D5501}"/>
              </a:ext>
            </a:extLst>
          </p:cNvPr>
          <p:cNvCxnSpPr>
            <a:cxnSpLocks/>
          </p:cNvCxnSpPr>
          <p:nvPr userDrawn="1"/>
        </p:nvCxnSpPr>
        <p:spPr>
          <a:xfrm flipH="1">
            <a:off x="4665473" y="3621828"/>
            <a:ext cx="1993392" cy="0"/>
          </a:xfrm>
          <a:prstGeom prst="line">
            <a:avLst/>
          </a:prstGeom>
          <a:noFill/>
          <a:ln w="12700" cap="sq" cmpd="sng" algn="ctr">
            <a:solidFill>
              <a:srgbClr val="001A9F"/>
            </a:solidFill>
            <a:prstDash val="solid"/>
            <a:miter lim="800000"/>
          </a:ln>
          <a:effectLst/>
        </p:spPr>
      </p:cxnSp>
      <p:sp>
        <p:nvSpPr>
          <p:cNvPr id="26" name="Picture Placeholder 7">
            <a:extLst>
              <a:ext uri="{FF2B5EF4-FFF2-40B4-BE49-F238E27FC236}">
                <a16:creationId xmlns:a16="http://schemas.microsoft.com/office/drawing/2014/main" id="{67C31BC8-D00C-FFE4-1D38-ED1B9A800332}"/>
              </a:ext>
            </a:extLst>
          </p:cNvPr>
          <p:cNvSpPr>
            <a:spLocks noGrp="1"/>
          </p:cNvSpPr>
          <p:nvPr>
            <p:ph type="pic" sz="quarter" idx="23"/>
          </p:nvPr>
        </p:nvSpPr>
        <p:spPr>
          <a:xfrm>
            <a:off x="6845812" y="1641018"/>
            <a:ext cx="1993392" cy="1261872"/>
          </a:xfrm>
          <a:solidFill>
            <a:schemeClr val="accent3">
              <a:lumMod val="20000"/>
              <a:lumOff val="80000"/>
            </a:schemeClr>
          </a:solidFill>
        </p:spPr>
        <p:txBody>
          <a:bodyPr/>
          <a:lstStyle/>
          <a:p>
            <a:r>
              <a:rPr lang="en-US"/>
              <a:t>Click icon to add picture</a:t>
            </a:r>
          </a:p>
        </p:txBody>
      </p:sp>
      <p:sp>
        <p:nvSpPr>
          <p:cNvPr id="27" name="Text Placeholder 9">
            <a:extLst>
              <a:ext uri="{FF2B5EF4-FFF2-40B4-BE49-F238E27FC236}">
                <a16:creationId xmlns:a16="http://schemas.microsoft.com/office/drawing/2014/main" id="{FFAA80C4-127C-6C82-7CE8-D128BAE97F18}"/>
              </a:ext>
            </a:extLst>
          </p:cNvPr>
          <p:cNvSpPr>
            <a:spLocks noGrp="1"/>
          </p:cNvSpPr>
          <p:nvPr>
            <p:ph type="body" sz="quarter" idx="24" hasCustomPrompt="1"/>
          </p:nvPr>
        </p:nvSpPr>
        <p:spPr>
          <a:xfrm>
            <a:off x="6845812" y="3090785"/>
            <a:ext cx="1993392" cy="455758"/>
          </a:xfrm>
        </p:spPr>
        <p:txBody>
          <a:bodyPr/>
          <a:lstStyle>
            <a:lvl1pPr>
              <a:spcAft>
                <a:spcPts val="0"/>
              </a:spcAft>
              <a:defRPr sz="1400" b="1">
                <a:solidFill>
                  <a:schemeClr val="accent1"/>
                </a:solidFill>
                <a:latin typeface="+mj-lt"/>
              </a:defRPr>
            </a:lvl1pPr>
            <a:lvl2pPr marL="0" indent="0">
              <a:spcAft>
                <a:spcPts val="0"/>
              </a:spcAft>
              <a:buNone/>
              <a:defRPr sz="1000">
                <a:solidFill>
                  <a:schemeClr val="accent1"/>
                </a:solidFill>
              </a:defRPr>
            </a:lvl2pPr>
            <a:lvl3pPr marL="114300" indent="-112713">
              <a:spcAft>
                <a:spcPts val="0"/>
              </a:spcAft>
              <a:defRPr sz="1000"/>
            </a:lvl3pPr>
            <a:lvl4pPr marL="228600" indent="-114300">
              <a:spcAft>
                <a:spcPts val="0"/>
              </a:spcAft>
              <a:defRPr sz="900"/>
            </a:lvl4pPr>
            <a:lvl5pPr marL="342900" indent="-114300">
              <a:spcAft>
                <a:spcPts val="0"/>
              </a:spcAft>
              <a:defRPr sz="900"/>
            </a:lvl5pPr>
          </a:lstStyle>
          <a:p>
            <a:pPr lvl="0"/>
            <a:r>
              <a:rPr lang="en-US" dirty="0"/>
              <a:t>Click to edit text</a:t>
            </a:r>
          </a:p>
          <a:p>
            <a:pPr lvl="1"/>
            <a:r>
              <a:rPr lang="en-US" dirty="0"/>
              <a:t>Second level</a:t>
            </a:r>
          </a:p>
        </p:txBody>
      </p:sp>
      <p:sp>
        <p:nvSpPr>
          <p:cNvPr id="28" name="Text Placeholder 11">
            <a:extLst>
              <a:ext uri="{FF2B5EF4-FFF2-40B4-BE49-F238E27FC236}">
                <a16:creationId xmlns:a16="http://schemas.microsoft.com/office/drawing/2014/main" id="{307F56CB-01CE-F153-4A3D-3B073567BB3A}"/>
              </a:ext>
            </a:extLst>
          </p:cNvPr>
          <p:cNvSpPr>
            <a:spLocks noGrp="1"/>
          </p:cNvSpPr>
          <p:nvPr>
            <p:ph type="body" sz="quarter" idx="25"/>
          </p:nvPr>
        </p:nvSpPr>
        <p:spPr>
          <a:xfrm>
            <a:off x="6845810" y="3803095"/>
            <a:ext cx="1993392" cy="1496693"/>
          </a:xfrm>
        </p:spPr>
        <p:txBody>
          <a:bodyPr/>
          <a:lstStyle>
            <a:lvl1pPr>
              <a:defRPr sz="1000"/>
            </a:lvl1pPr>
            <a:lvl2pPr>
              <a:defRPr sz="1000"/>
            </a:lvl2pPr>
            <a:lvl3pPr>
              <a:defRPr sz="1000"/>
            </a:lvl3pPr>
            <a:lvl4pPr>
              <a:defRPr sz="10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p:txBody>
      </p:sp>
      <p:cxnSp>
        <p:nvCxnSpPr>
          <p:cNvPr id="29" name="Straight Connector 28">
            <a:extLst>
              <a:ext uri="{FF2B5EF4-FFF2-40B4-BE49-F238E27FC236}">
                <a16:creationId xmlns:a16="http://schemas.microsoft.com/office/drawing/2014/main" id="{D107A207-ACDA-7300-015D-B6ED368E5589}"/>
              </a:ext>
            </a:extLst>
          </p:cNvPr>
          <p:cNvCxnSpPr>
            <a:cxnSpLocks/>
          </p:cNvCxnSpPr>
          <p:nvPr userDrawn="1"/>
        </p:nvCxnSpPr>
        <p:spPr>
          <a:xfrm flipH="1">
            <a:off x="6845811" y="3621828"/>
            <a:ext cx="1993392" cy="0"/>
          </a:xfrm>
          <a:prstGeom prst="line">
            <a:avLst/>
          </a:prstGeom>
          <a:noFill/>
          <a:ln w="12700" cap="sq" cmpd="sng" algn="ctr">
            <a:solidFill>
              <a:srgbClr val="001A9F"/>
            </a:solidFill>
            <a:prstDash val="solid"/>
            <a:miter lim="800000"/>
          </a:ln>
          <a:effectLst/>
        </p:spPr>
      </p:cxnSp>
    </p:spTree>
    <p:extLst>
      <p:ext uri="{BB962C8B-B14F-4D97-AF65-F5344CB8AC3E}">
        <p14:creationId xmlns:p14="http://schemas.microsoft.com/office/powerpoint/2010/main" val="3695575237"/>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Custom Chart">
    <p:bg>
      <p:bgPr>
        <a:solidFill>
          <a:srgbClr val="001A9F"/>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FF03761E-7F7C-FC15-BA6A-41E7431D8181}"/>
              </a:ext>
            </a:extLst>
          </p:cNvPr>
          <p:cNvGrpSpPr/>
          <p:nvPr userDrawn="1"/>
        </p:nvGrpSpPr>
        <p:grpSpPr>
          <a:xfrm>
            <a:off x="0" y="0"/>
            <a:ext cx="9144000" cy="6858003"/>
            <a:chOff x="0" y="0"/>
            <a:chExt cx="9144000" cy="6858003"/>
          </a:xfrm>
        </p:grpSpPr>
        <p:sp>
          <p:nvSpPr>
            <p:cNvPr id="10" name="Rectangle 9">
              <a:extLst>
                <a:ext uri="{FF2B5EF4-FFF2-40B4-BE49-F238E27FC236}">
                  <a16:creationId xmlns:a16="http://schemas.microsoft.com/office/drawing/2014/main" id="{69C378A6-1489-E40A-414F-C3A1C76A8A53}"/>
                </a:ext>
              </a:extLst>
            </p:cNvPr>
            <p:cNvSpPr/>
            <p:nvPr userDrawn="1"/>
          </p:nvSpPr>
          <p:spPr>
            <a:xfrm>
              <a:off x="0" y="2666726"/>
              <a:ext cx="2894120" cy="40748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sp>
          <p:nvSpPr>
            <p:cNvPr id="11" name="Rectangle 10">
              <a:extLst>
                <a:ext uri="{FF2B5EF4-FFF2-40B4-BE49-F238E27FC236}">
                  <a16:creationId xmlns:a16="http://schemas.microsoft.com/office/drawing/2014/main" id="{A881AAC6-0E9A-EAD5-8A17-0EC8ABA733CC}"/>
                </a:ext>
              </a:extLst>
            </p:cNvPr>
            <p:cNvSpPr/>
            <p:nvPr userDrawn="1"/>
          </p:nvSpPr>
          <p:spPr>
            <a:xfrm>
              <a:off x="0" y="0"/>
              <a:ext cx="9144000" cy="47850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pic>
          <p:nvPicPr>
            <p:cNvPr id="12" name="Graphic 11">
              <a:extLst>
                <a:ext uri="{FF2B5EF4-FFF2-40B4-BE49-F238E27FC236}">
                  <a16:creationId xmlns:a16="http://schemas.microsoft.com/office/drawing/2014/main" id="{15A403D2-D699-E6CD-9AA7-2558866C55F5}"/>
                </a:ext>
              </a:extLst>
            </p:cNvPr>
            <p:cNvPicPr>
              <a:picLocks noChangeAspect="1"/>
            </p:cNvPicPr>
            <p:nvPr userDrawn="1"/>
          </p:nvPicPr>
          <p:blipFill>
            <a:blip r:embed="rId2">
              <a:extLst>
                <a:ext uri="{96DAC541-7B7A-43D3-8B79-37D633B846F1}">
                  <asvg:svgBlip xmlns:asvg="http://schemas.microsoft.com/office/drawing/2016/SVG/main" r:embed="rId3"/>
                </a:ext>
              </a:extLst>
            </a:blip>
            <a:srcRect l="27135" t="50848" r="15385" b="-1106"/>
            <a:stretch/>
          </p:blipFill>
          <p:spPr>
            <a:xfrm>
              <a:off x="2883856" y="1537568"/>
              <a:ext cx="6260144" cy="5320435"/>
            </a:xfrm>
            <a:prstGeom prst="rect">
              <a:avLst/>
            </a:prstGeom>
          </p:spPr>
        </p:pic>
      </p:grpSp>
      <p:sp>
        <p:nvSpPr>
          <p:cNvPr id="2" name="Title 1"/>
          <p:cNvSpPr>
            <a:spLocks noGrp="1"/>
          </p:cNvSpPr>
          <p:nvPr>
            <p:ph type="title"/>
          </p:nvPr>
        </p:nvSpPr>
        <p:spPr/>
        <p:txBody>
          <a:body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r>
              <a:rPr lang="en-US"/>
              <a:t>October 3, 2025 / Offshore Developments</a:t>
            </a:r>
            <a:endParaRPr lang="en-US" dirty="0"/>
          </a:p>
        </p:txBody>
      </p:sp>
      <p:sp>
        <p:nvSpPr>
          <p:cNvPr id="5" name="Slide Number Placeholder 4"/>
          <p:cNvSpPr>
            <a:spLocks noGrp="1"/>
          </p:cNvSpPr>
          <p:nvPr>
            <p:ph type="sldNum" sz="quarter" idx="12"/>
          </p:nvPr>
        </p:nvSpPr>
        <p:spPr/>
        <p:txBody>
          <a:bodyPr/>
          <a:lstStyle/>
          <a:p>
            <a:fld id="{CDA23A1D-A66F-4A90-891E-15FD13DD9177}" type="slidenum">
              <a:rPr lang="en-US" smtClean="0"/>
              <a:t>‹#›</a:t>
            </a:fld>
            <a:endParaRPr lang="en-US"/>
          </a:p>
        </p:txBody>
      </p:sp>
      <p:sp>
        <p:nvSpPr>
          <p:cNvPr id="3" name="Text Placeholder 9">
            <a:extLst>
              <a:ext uri="{FF2B5EF4-FFF2-40B4-BE49-F238E27FC236}">
                <a16:creationId xmlns:a16="http://schemas.microsoft.com/office/drawing/2014/main" id="{3312F83A-6DE5-6011-7C09-24104498DE85}"/>
              </a:ext>
            </a:extLst>
          </p:cNvPr>
          <p:cNvSpPr>
            <a:spLocks noGrp="1"/>
          </p:cNvSpPr>
          <p:nvPr>
            <p:ph type="body" sz="quarter" idx="14"/>
          </p:nvPr>
        </p:nvSpPr>
        <p:spPr>
          <a:xfrm>
            <a:off x="304800" y="978339"/>
            <a:ext cx="8534400" cy="355167"/>
          </a:xfrm>
        </p:spPr>
        <p:txBody>
          <a:bodyPr anchor="b"/>
          <a:lstStyle>
            <a:lvl1pPr>
              <a:lnSpc>
                <a:spcPct val="90000"/>
              </a:lnSpc>
              <a:spcAft>
                <a:spcPts val="0"/>
              </a:spcAft>
              <a:defRPr sz="1800" b="1">
                <a:solidFill>
                  <a:schemeClr val="accent1"/>
                </a:solidFill>
              </a:defRPr>
            </a:lvl1pPr>
            <a:lvl2pPr marL="0" indent="0">
              <a:lnSpc>
                <a:spcPct val="90000"/>
              </a:lnSpc>
              <a:spcAft>
                <a:spcPts val="0"/>
              </a:spcAft>
              <a:buNone/>
              <a:defRPr sz="1800">
                <a:solidFill>
                  <a:schemeClr val="accent1"/>
                </a:solidFill>
              </a:defRPr>
            </a:lvl2pPr>
            <a:lvl3pPr marL="114300" indent="-112713">
              <a:lnSpc>
                <a:spcPct val="90000"/>
              </a:lnSpc>
              <a:spcAft>
                <a:spcPts val="0"/>
              </a:spcAft>
              <a:defRPr sz="1800"/>
            </a:lvl3pPr>
            <a:lvl4pPr marL="228600" indent="-114300">
              <a:lnSpc>
                <a:spcPct val="90000"/>
              </a:lnSpc>
              <a:spcAft>
                <a:spcPts val="0"/>
              </a:spcAft>
              <a:defRPr sz="1400"/>
            </a:lvl4pPr>
            <a:lvl5pPr marL="342900" indent="-114300">
              <a:lnSpc>
                <a:spcPct val="90000"/>
              </a:lnSpc>
              <a:spcAft>
                <a:spcPts val="0"/>
              </a:spcAft>
              <a:defRPr sz="1200"/>
            </a:lvl5pPr>
          </a:lstStyle>
          <a:p>
            <a:pPr lvl="0"/>
            <a:r>
              <a:rPr lang="en-US"/>
              <a:t>Click to edit Master text styles</a:t>
            </a:r>
          </a:p>
        </p:txBody>
      </p:sp>
      <p:sp>
        <p:nvSpPr>
          <p:cNvPr id="7" name="Chart Placeholder 3">
            <a:extLst>
              <a:ext uri="{FF2B5EF4-FFF2-40B4-BE49-F238E27FC236}">
                <a16:creationId xmlns:a16="http://schemas.microsoft.com/office/drawing/2014/main" id="{AB86C8B2-735F-E6AB-FCD9-D938C9D5D193}"/>
              </a:ext>
            </a:extLst>
          </p:cNvPr>
          <p:cNvSpPr>
            <a:spLocks noGrp="1"/>
          </p:cNvSpPr>
          <p:nvPr>
            <p:ph type="chart" sz="quarter" idx="10" hasCustomPrompt="1"/>
          </p:nvPr>
        </p:nvSpPr>
        <p:spPr>
          <a:xfrm>
            <a:off x="304800" y="1676499"/>
            <a:ext cx="8176413" cy="4135768"/>
          </a:xfrm>
        </p:spPr>
        <p:txBody>
          <a:bodyPr/>
          <a:lstStyle>
            <a:lvl1pPr marL="0" indent="0">
              <a:buNone/>
              <a:defRPr/>
            </a:lvl1pPr>
          </a:lstStyle>
          <a:p>
            <a:r>
              <a:rPr lang="en-US" dirty="0"/>
              <a:t>Click icon to insert chart</a:t>
            </a:r>
          </a:p>
        </p:txBody>
      </p:sp>
      <p:pic>
        <p:nvPicPr>
          <p:cNvPr id="8" name="Graphic 7">
            <a:extLst>
              <a:ext uri="{FF2B5EF4-FFF2-40B4-BE49-F238E27FC236}">
                <a16:creationId xmlns:a16="http://schemas.microsoft.com/office/drawing/2014/main" id="{BBE6B0B6-1249-11A3-6B91-2469DE905B48}"/>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398936" y="6263914"/>
            <a:ext cx="440267" cy="395006"/>
          </a:xfrm>
          <a:prstGeom prst="rect">
            <a:avLst/>
          </a:prstGeom>
        </p:spPr>
      </p:pic>
      <p:cxnSp>
        <p:nvCxnSpPr>
          <p:cNvPr id="6" name="Straight Connector 5">
            <a:extLst>
              <a:ext uri="{FF2B5EF4-FFF2-40B4-BE49-F238E27FC236}">
                <a16:creationId xmlns:a16="http://schemas.microsoft.com/office/drawing/2014/main" id="{DABE1157-94C1-D746-054D-D172E648E263}"/>
              </a:ext>
            </a:extLst>
          </p:cNvPr>
          <p:cNvCxnSpPr>
            <a:cxnSpLocks/>
          </p:cNvCxnSpPr>
          <p:nvPr userDrawn="1"/>
        </p:nvCxnSpPr>
        <p:spPr>
          <a:xfrm>
            <a:off x="304800" y="978334"/>
            <a:ext cx="8534400" cy="0"/>
          </a:xfrm>
          <a:prstGeom prst="line">
            <a:avLst/>
          </a:prstGeom>
          <a:noFill/>
          <a:ln w="12700" cap="sq" cmpd="sng" algn="ctr">
            <a:solidFill>
              <a:schemeClr val="accent2"/>
            </a:solidFill>
            <a:prstDash val="solid"/>
            <a:miter lim="800000"/>
          </a:ln>
          <a:effectLst/>
        </p:spPr>
      </p:cxnSp>
    </p:spTree>
    <p:extLst>
      <p:ext uri="{BB962C8B-B14F-4D97-AF65-F5344CB8AC3E}">
        <p14:creationId xmlns:p14="http://schemas.microsoft.com/office/powerpoint/2010/main" val="234095065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1_Title Only">
    <p:bg>
      <p:bgPr>
        <a:solidFill>
          <a:srgbClr val="001A9F"/>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67B067E4-5026-1DB7-CE6B-05B8CE65D701}"/>
              </a:ext>
            </a:extLst>
          </p:cNvPr>
          <p:cNvGrpSpPr/>
          <p:nvPr userDrawn="1"/>
        </p:nvGrpSpPr>
        <p:grpSpPr>
          <a:xfrm>
            <a:off x="0" y="0"/>
            <a:ext cx="9144000" cy="6858003"/>
            <a:chOff x="0" y="0"/>
            <a:chExt cx="9144000" cy="6858003"/>
          </a:xfrm>
        </p:grpSpPr>
        <p:sp>
          <p:nvSpPr>
            <p:cNvPr id="9" name="Rectangle 8">
              <a:extLst>
                <a:ext uri="{FF2B5EF4-FFF2-40B4-BE49-F238E27FC236}">
                  <a16:creationId xmlns:a16="http://schemas.microsoft.com/office/drawing/2014/main" id="{AE92D507-AB0D-CB9D-E3AC-792065D1C3AC}"/>
                </a:ext>
              </a:extLst>
            </p:cNvPr>
            <p:cNvSpPr/>
            <p:nvPr userDrawn="1"/>
          </p:nvSpPr>
          <p:spPr>
            <a:xfrm>
              <a:off x="0" y="2666726"/>
              <a:ext cx="2894120" cy="40748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sp>
          <p:nvSpPr>
            <p:cNvPr id="10" name="Rectangle 9">
              <a:extLst>
                <a:ext uri="{FF2B5EF4-FFF2-40B4-BE49-F238E27FC236}">
                  <a16:creationId xmlns:a16="http://schemas.microsoft.com/office/drawing/2014/main" id="{6357A309-A9BF-80CF-C487-C0554912B10C}"/>
                </a:ext>
              </a:extLst>
            </p:cNvPr>
            <p:cNvSpPr/>
            <p:nvPr userDrawn="1"/>
          </p:nvSpPr>
          <p:spPr>
            <a:xfrm>
              <a:off x="0" y="0"/>
              <a:ext cx="9144000" cy="47850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pic>
          <p:nvPicPr>
            <p:cNvPr id="11" name="Graphic 10">
              <a:extLst>
                <a:ext uri="{FF2B5EF4-FFF2-40B4-BE49-F238E27FC236}">
                  <a16:creationId xmlns:a16="http://schemas.microsoft.com/office/drawing/2014/main" id="{F8A8C6E5-9F3D-BA6A-0432-D7B12E2F39B2}"/>
                </a:ext>
              </a:extLst>
            </p:cNvPr>
            <p:cNvPicPr>
              <a:picLocks noChangeAspect="1"/>
            </p:cNvPicPr>
            <p:nvPr userDrawn="1"/>
          </p:nvPicPr>
          <p:blipFill>
            <a:blip r:embed="rId2">
              <a:extLst>
                <a:ext uri="{96DAC541-7B7A-43D3-8B79-37D633B846F1}">
                  <asvg:svgBlip xmlns:asvg="http://schemas.microsoft.com/office/drawing/2016/SVG/main" r:embed="rId3"/>
                </a:ext>
              </a:extLst>
            </a:blip>
            <a:srcRect l="27135" t="50848" r="15385" b="-1106"/>
            <a:stretch/>
          </p:blipFill>
          <p:spPr>
            <a:xfrm>
              <a:off x="2883856" y="1537568"/>
              <a:ext cx="6260144" cy="5320435"/>
            </a:xfrm>
            <a:prstGeom prst="rect">
              <a:avLst/>
            </a:prstGeom>
          </p:spPr>
        </p:pic>
      </p:grpSp>
      <p:sp>
        <p:nvSpPr>
          <p:cNvPr id="2" name="Title 1"/>
          <p:cNvSpPr>
            <a:spLocks noGrp="1"/>
          </p:cNvSpPr>
          <p:nvPr>
            <p:ph type="title"/>
          </p:nvPr>
        </p:nvSpPr>
        <p:spPr/>
        <p:txBody>
          <a:body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r>
              <a:rPr lang="en-US"/>
              <a:t>October 3, 2025 / Offshore Developments</a:t>
            </a:r>
            <a:endParaRPr lang="en-US" dirty="0"/>
          </a:p>
        </p:txBody>
      </p:sp>
      <p:sp>
        <p:nvSpPr>
          <p:cNvPr id="5" name="Slide Number Placeholder 4"/>
          <p:cNvSpPr>
            <a:spLocks noGrp="1"/>
          </p:cNvSpPr>
          <p:nvPr>
            <p:ph type="sldNum" sz="quarter" idx="12"/>
          </p:nvPr>
        </p:nvSpPr>
        <p:spPr/>
        <p:txBody>
          <a:bodyPr/>
          <a:lstStyle/>
          <a:p>
            <a:fld id="{CDA23A1D-A66F-4A90-891E-15FD13DD9177}" type="slidenum">
              <a:rPr lang="en-US" smtClean="0"/>
              <a:t>‹#›</a:t>
            </a:fld>
            <a:endParaRPr lang="en-US"/>
          </a:p>
        </p:txBody>
      </p:sp>
      <p:sp>
        <p:nvSpPr>
          <p:cNvPr id="3" name="Text Placeholder 9">
            <a:extLst>
              <a:ext uri="{FF2B5EF4-FFF2-40B4-BE49-F238E27FC236}">
                <a16:creationId xmlns:a16="http://schemas.microsoft.com/office/drawing/2014/main" id="{3312F83A-6DE5-6011-7C09-24104498DE85}"/>
              </a:ext>
            </a:extLst>
          </p:cNvPr>
          <p:cNvSpPr>
            <a:spLocks noGrp="1"/>
          </p:cNvSpPr>
          <p:nvPr>
            <p:ph type="body" sz="quarter" idx="14"/>
          </p:nvPr>
        </p:nvSpPr>
        <p:spPr>
          <a:xfrm>
            <a:off x="304800" y="978339"/>
            <a:ext cx="8534400" cy="355167"/>
          </a:xfrm>
        </p:spPr>
        <p:txBody>
          <a:bodyPr anchor="b"/>
          <a:lstStyle>
            <a:lvl1pPr>
              <a:lnSpc>
                <a:spcPct val="90000"/>
              </a:lnSpc>
              <a:spcAft>
                <a:spcPts val="0"/>
              </a:spcAft>
              <a:defRPr sz="1800" b="1">
                <a:solidFill>
                  <a:schemeClr val="accent1"/>
                </a:solidFill>
              </a:defRPr>
            </a:lvl1pPr>
            <a:lvl2pPr marL="0" indent="0">
              <a:lnSpc>
                <a:spcPct val="90000"/>
              </a:lnSpc>
              <a:spcAft>
                <a:spcPts val="0"/>
              </a:spcAft>
              <a:buNone/>
              <a:defRPr sz="1800">
                <a:solidFill>
                  <a:schemeClr val="accent1"/>
                </a:solidFill>
              </a:defRPr>
            </a:lvl2pPr>
            <a:lvl3pPr marL="114300" indent="-112713">
              <a:lnSpc>
                <a:spcPct val="90000"/>
              </a:lnSpc>
              <a:spcAft>
                <a:spcPts val="0"/>
              </a:spcAft>
              <a:defRPr sz="1800"/>
            </a:lvl3pPr>
            <a:lvl4pPr marL="228600" indent="-114300">
              <a:lnSpc>
                <a:spcPct val="90000"/>
              </a:lnSpc>
              <a:spcAft>
                <a:spcPts val="0"/>
              </a:spcAft>
              <a:defRPr sz="1400"/>
            </a:lvl4pPr>
            <a:lvl5pPr marL="342900" indent="-114300">
              <a:lnSpc>
                <a:spcPct val="90000"/>
              </a:lnSpc>
              <a:spcAft>
                <a:spcPts val="0"/>
              </a:spcAft>
              <a:defRPr sz="1200"/>
            </a:lvl5pPr>
          </a:lstStyle>
          <a:p>
            <a:pPr lvl="0"/>
            <a:r>
              <a:rPr lang="en-US"/>
              <a:t>Click to edit Master text styles</a:t>
            </a:r>
          </a:p>
        </p:txBody>
      </p:sp>
      <p:pic>
        <p:nvPicPr>
          <p:cNvPr id="7" name="Graphic 6">
            <a:extLst>
              <a:ext uri="{FF2B5EF4-FFF2-40B4-BE49-F238E27FC236}">
                <a16:creationId xmlns:a16="http://schemas.microsoft.com/office/drawing/2014/main" id="{A71A4A27-FD67-33BB-3A44-E33BB703E3E3}"/>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398936" y="6263914"/>
            <a:ext cx="440267" cy="395006"/>
          </a:xfrm>
          <a:prstGeom prst="rect">
            <a:avLst/>
          </a:prstGeom>
        </p:spPr>
      </p:pic>
      <p:cxnSp>
        <p:nvCxnSpPr>
          <p:cNvPr id="6" name="Straight Connector 5">
            <a:extLst>
              <a:ext uri="{FF2B5EF4-FFF2-40B4-BE49-F238E27FC236}">
                <a16:creationId xmlns:a16="http://schemas.microsoft.com/office/drawing/2014/main" id="{4F111E87-ABA0-5F88-5C8E-AE48ECB1ECDC}"/>
              </a:ext>
            </a:extLst>
          </p:cNvPr>
          <p:cNvCxnSpPr>
            <a:cxnSpLocks/>
          </p:cNvCxnSpPr>
          <p:nvPr userDrawn="1"/>
        </p:nvCxnSpPr>
        <p:spPr>
          <a:xfrm>
            <a:off x="304800" y="978334"/>
            <a:ext cx="8534400" cy="0"/>
          </a:xfrm>
          <a:prstGeom prst="line">
            <a:avLst/>
          </a:prstGeom>
          <a:noFill/>
          <a:ln w="12700" cap="sq" cmpd="sng" algn="ctr">
            <a:solidFill>
              <a:schemeClr val="accent2"/>
            </a:solidFill>
            <a:prstDash val="solid"/>
            <a:miter lim="800000"/>
          </a:ln>
          <a:effectLst/>
        </p:spPr>
      </p:cxnSp>
    </p:spTree>
    <p:extLst>
      <p:ext uri="{BB962C8B-B14F-4D97-AF65-F5344CB8AC3E}">
        <p14:creationId xmlns:p14="http://schemas.microsoft.com/office/powerpoint/2010/main" val="336413575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rgbClr val="001A9F"/>
        </a:solidFill>
        <a:effectLst/>
      </p:bgPr>
    </p:bg>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DF201BE4-C034-EC86-CD7C-D0DCFFA87998}"/>
              </a:ext>
            </a:extLst>
          </p:cNvPr>
          <p:cNvGrpSpPr/>
          <p:nvPr userDrawn="1"/>
        </p:nvGrpSpPr>
        <p:grpSpPr>
          <a:xfrm>
            <a:off x="0" y="0"/>
            <a:ext cx="9144000" cy="6858003"/>
            <a:chOff x="0" y="0"/>
            <a:chExt cx="9144000" cy="6858003"/>
          </a:xfrm>
        </p:grpSpPr>
        <p:sp>
          <p:nvSpPr>
            <p:cNvPr id="7" name="Rectangle 6">
              <a:extLst>
                <a:ext uri="{FF2B5EF4-FFF2-40B4-BE49-F238E27FC236}">
                  <a16:creationId xmlns:a16="http://schemas.microsoft.com/office/drawing/2014/main" id="{3AA84222-CFCB-EC74-AD7F-980DA3B9E917}"/>
                </a:ext>
              </a:extLst>
            </p:cNvPr>
            <p:cNvSpPr/>
            <p:nvPr userDrawn="1"/>
          </p:nvSpPr>
          <p:spPr>
            <a:xfrm>
              <a:off x="0" y="2666726"/>
              <a:ext cx="2894120" cy="40748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sp>
          <p:nvSpPr>
            <p:cNvPr id="8" name="Rectangle 7">
              <a:extLst>
                <a:ext uri="{FF2B5EF4-FFF2-40B4-BE49-F238E27FC236}">
                  <a16:creationId xmlns:a16="http://schemas.microsoft.com/office/drawing/2014/main" id="{CB692836-DBAA-647F-A4D4-4A75EBBD1A01}"/>
                </a:ext>
              </a:extLst>
            </p:cNvPr>
            <p:cNvSpPr/>
            <p:nvPr userDrawn="1"/>
          </p:nvSpPr>
          <p:spPr>
            <a:xfrm>
              <a:off x="0" y="0"/>
              <a:ext cx="9144000" cy="47850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91440" bIns="91440" rtlCol="0" anchor="ctr"/>
            <a:lstStyle/>
            <a:p>
              <a:pPr algn="ctr">
                <a:spcAft>
                  <a:spcPts val="600"/>
                </a:spcAft>
              </a:pPr>
              <a:endParaRPr lang="en-US" dirty="0" err="1"/>
            </a:p>
          </p:txBody>
        </p:sp>
        <p:pic>
          <p:nvPicPr>
            <p:cNvPr id="9" name="Graphic 8">
              <a:extLst>
                <a:ext uri="{FF2B5EF4-FFF2-40B4-BE49-F238E27FC236}">
                  <a16:creationId xmlns:a16="http://schemas.microsoft.com/office/drawing/2014/main" id="{9BDFDD64-D9CE-B3CE-D28C-04FD2DC8E87A}"/>
                </a:ext>
              </a:extLst>
            </p:cNvPr>
            <p:cNvPicPr>
              <a:picLocks noChangeAspect="1"/>
            </p:cNvPicPr>
            <p:nvPr userDrawn="1"/>
          </p:nvPicPr>
          <p:blipFill>
            <a:blip r:embed="rId2">
              <a:extLst>
                <a:ext uri="{96DAC541-7B7A-43D3-8B79-37D633B846F1}">
                  <asvg:svgBlip xmlns:asvg="http://schemas.microsoft.com/office/drawing/2016/SVG/main" r:embed="rId3"/>
                </a:ext>
              </a:extLst>
            </a:blip>
            <a:srcRect l="27135" t="50848" r="15385" b="-1106"/>
            <a:stretch/>
          </p:blipFill>
          <p:spPr>
            <a:xfrm>
              <a:off x="2883856" y="1537568"/>
              <a:ext cx="6260144" cy="5320435"/>
            </a:xfrm>
            <a:prstGeom prst="rect">
              <a:avLst/>
            </a:prstGeom>
          </p:spPr>
        </p:pic>
      </p:grpSp>
      <p:sp>
        <p:nvSpPr>
          <p:cNvPr id="3" name="Footer Placeholder 2"/>
          <p:cNvSpPr>
            <a:spLocks noGrp="1"/>
          </p:cNvSpPr>
          <p:nvPr>
            <p:ph type="ftr" sz="quarter" idx="11"/>
          </p:nvPr>
        </p:nvSpPr>
        <p:spPr/>
        <p:txBody>
          <a:bodyPr/>
          <a:lstStyle/>
          <a:p>
            <a:r>
              <a:rPr lang="en-US"/>
              <a:t>October 3, 2025 / Offshore Developments</a:t>
            </a:r>
            <a:endParaRPr lang="en-US" dirty="0"/>
          </a:p>
        </p:txBody>
      </p:sp>
      <p:sp>
        <p:nvSpPr>
          <p:cNvPr id="4" name="Slide Number Placeholder 3"/>
          <p:cNvSpPr>
            <a:spLocks noGrp="1"/>
          </p:cNvSpPr>
          <p:nvPr>
            <p:ph type="sldNum" sz="quarter" idx="12"/>
          </p:nvPr>
        </p:nvSpPr>
        <p:spPr/>
        <p:txBody>
          <a:bodyPr/>
          <a:lstStyle/>
          <a:p>
            <a:fld id="{CDA23A1D-A66F-4A90-891E-15FD13DD9177}" type="slidenum">
              <a:rPr lang="en-US" smtClean="0"/>
              <a:t>‹#›</a:t>
            </a:fld>
            <a:endParaRPr lang="en-US"/>
          </a:p>
        </p:txBody>
      </p:sp>
      <p:pic>
        <p:nvPicPr>
          <p:cNvPr id="2" name="Graphic 1">
            <a:extLst>
              <a:ext uri="{FF2B5EF4-FFF2-40B4-BE49-F238E27FC236}">
                <a16:creationId xmlns:a16="http://schemas.microsoft.com/office/drawing/2014/main" id="{66EE8070-E6B3-B0D6-6823-CAAC5520CC2E}"/>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398936" y="6263914"/>
            <a:ext cx="440267" cy="395006"/>
          </a:xfrm>
          <a:prstGeom prst="rect">
            <a:avLst/>
          </a:prstGeom>
        </p:spPr>
      </p:pic>
    </p:spTree>
    <p:extLst>
      <p:ext uri="{BB962C8B-B14F-4D97-AF65-F5344CB8AC3E}">
        <p14:creationId xmlns:p14="http://schemas.microsoft.com/office/powerpoint/2010/main" val="326794402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blank" preserve="1">
  <p:cSld name="END">
    <p:bg>
      <p:bgPr>
        <a:solidFill>
          <a:schemeClr val="bg1"/>
        </a:solidFill>
        <a:effectLst/>
      </p:bgPr>
    </p:bg>
    <p:spTree>
      <p:nvGrpSpPr>
        <p:cNvPr id="1" name=""/>
        <p:cNvGrpSpPr/>
        <p:nvPr/>
      </p:nvGrpSpPr>
      <p:grpSpPr>
        <a:xfrm>
          <a:off x="0" y="0"/>
          <a:ext cx="0" cy="0"/>
          <a:chOff x="0" y="0"/>
          <a:chExt cx="0" cy="0"/>
        </a:xfrm>
      </p:grpSpPr>
      <p:pic>
        <p:nvPicPr>
          <p:cNvPr id="5" name="Picture 4" descr="A blue and white logo&#10;&#10;AI-generated content may be incorrect.">
            <a:extLst>
              <a:ext uri="{FF2B5EF4-FFF2-40B4-BE49-F238E27FC236}">
                <a16:creationId xmlns:a16="http://schemas.microsoft.com/office/drawing/2014/main" id="{54CE35CC-104B-6C61-C169-EA050280FF2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extBox 1">
            <a:extLst>
              <a:ext uri="{FF2B5EF4-FFF2-40B4-BE49-F238E27FC236}">
                <a16:creationId xmlns:a16="http://schemas.microsoft.com/office/drawing/2014/main" id="{BDDE40DF-FC04-CA5E-619A-4E79AA604F03}"/>
              </a:ext>
            </a:extLst>
          </p:cNvPr>
          <p:cNvSpPr txBox="1"/>
          <p:nvPr userDrawn="1"/>
        </p:nvSpPr>
        <p:spPr>
          <a:xfrm>
            <a:off x="328127" y="6290762"/>
            <a:ext cx="8077200" cy="223138"/>
          </a:xfrm>
          <a:prstGeom prst="rect">
            <a:avLst/>
          </a:prstGeom>
          <a:noFill/>
        </p:spPr>
        <p:txBody>
          <a:bodyPr wrap="square" lIns="0" rIns="0" rtlCol="0">
            <a:spAutoFit/>
          </a:bodyPr>
          <a:lstStyle/>
          <a:p>
            <a:r>
              <a:rPr lang="en-US" sz="850" dirty="0">
                <a:solidFill>
                  <a:schemeClr val="bg1"/>
                </a:solidFill>
              </a:rPr>
              <a:t>For further information, visit our website at </a:t>
            </a:r>
            <a:r>
              <a:rPr lang="en-US" sz="850" b="1" dirty="0">
                <a:solidFill>
                  <a:schemeClr val="bg1"/>
                </a:solidFill>
              </a:rPr>
              <a:t>dechert.com</a:t>
            </a:r>
          </a:p>
        </p:txBody>
      </p:sp>
      <p:sp>
        <p:nvSpPr>
          <p:cNvPr id="3" name="TextBox 2">
            <a:extLst>
              <a:ext uri="{FF2B5EF4-FFF2-40B4-BE49-F238E27FC236}">
                <a16:creationId xmlns:a16="http://schemas.microsoft.com/office/drawing/2014/main" id="{EBE50C6D-937C-7E3B-9E53-53E026B9BA8C}"/>
              </a:ext>
            </a:extLst>
          </p:cNvPr>
          <p:cNvSpPr txBox="1"/>
          <p:nvPr userDrawn="1"/>
        </p:nvSpPr>
        <p:spPr>
          <a:xfrm>
            <a:off x="328127" y="6443162"/>
            <a:ext cx="8077200" cy="223138"/>
          </a:xfrm>
          <a:prstGeom prst="rect">
            <a:avLst/>
          </a:prstGeom>
          <a:noFill/>
        </p:spPr>
        <p:txBody>
          <a:bodyPr wrap="square" lIns="0" rIns="0" rtlCol="0">
            <a:spAutoFit/>
          </a:bodyPr>
          <a:lstStyle/>
          <a:p>
            <a:r>
              <a:rPr lang="en-US" sz="850" dirty="0">
                <a:solidFill>
                  <a:schemeClr val="bg1"/>
                </a:solidFill>
              </a:rPr>
              <a:t>Dechert practices as a limited liability partnership other than in Singapore where it practices as a private limited company.</a:t>
            </a:r>
            <a:endParaRPr lang="en-US" sz="1000" b="1" dirty="0">
              <a:solidFill>
                <a:schemeClr val="bg1"/>
              </a:solidFill>
            </a:endParaRPr>
          </a:p>
        </p:txBody>
      </p:sp>
    </p:spTree>
    <p:extLst>
      <p:ext uri="{BB962C8B-B14F-4D97-AF65-F5344CB8AC3E}">
        <p14:creationId xmlns:p14="http://schemas.microsoft.com/office/powerpoint/2010/main" val="235224154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blank" preserve="1">
  <p:cSld name="1_END-White">
    <p:bg>
      <p:bgPr>
        <a:solidFill>
          <a:schemeClr val="bg1"/>
        </a:solidFill>
        <a:effectLst/>
      </p:bgPr>
    </p:bg>
    <p:spTree>
      <p:nvGrpSpPr>
        <p:cNvPr id="1" name=""/>
        <p:cNvGrpSpPr/>
        <p:nvPr/>
      </p:nvGrpSpPr>
      <p:grpSpPr>
        <a:xfrm>
          <a:off x="0" y="0"/>
          <a:ext cx="0" cy="0"/>
          <a:chOff x="0" y="0"/>
          <a:chExt cx="0" cy="0"/>
        </a:xfrm>
      </p:grpSpPr>
      <p:pic>
        <p:nvPicPr>
          <p:cNvPr id="5" name="Picture 4" descr="A blue and white logo&#10;&#10;AI-generated content may be incorrect.">
            <a:extLst>
              <a:ext uri="{FF2B5EF4-FFF2-40B4-BE49-F238E27FC236}">
                <a16:creationId xmlns:a16="http://schemas.microsoft.com/office/drawing/2014/main" id="{F01B99A7-F572-F39F-71E4-C904981AD7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extBox 1">
            <a:extLst>
              <a:ext uri="{FF2B5EF4-FFF2-40B4-BE49-F238E27FC236}">
                <a16:creationId xmlns:a16="http://schemas.microsoft.com/office/drawing/2014/main" id="{BDDE40DF-FC04-CA5E-619A-4E79AA604F03}"/>
              </a:ext>
            </a:extLst>
          </p:cNvPr>
          <p:cNvSpPr txBox="1"/>
          <p:nvPr userDrawn="1"/>
        </p:nvSpPr>
        <p:spPr>
          <a:xfrm>
            <a:off x="328127" y="6290762"/>
            <a:ext cx="8077200" cy="223138"/>
          </a:xfrm>
          <a:prstGeom prst="rect">
            <a:avLst/>
          </a:prstGeom>
          <a:noFill/>
        </p:spPr>
        <p:txBody>
          <a:bodyPr wrap="square" lIns="0" rIns="0" rtlCol="0">
            <a:spAutoFit/>
          </a:bodyPr>
          <a:lstStyle/>
          <a:p>
            <a:r>
              <a:rPr lang="en-US" sz="850" dirty="0">
                <a:solidFill>
                  <a:srgbClr val="001A9F"/>
                </a:solidFill>
              </a:rPr>
              <a:t>For further information, visit our website at </a:t>
            </a:r>
            <a:r>
              <a:rPr lang="en-US" sz="850" b="1" dirty="0">
                <a:solidFill>
                  <a:srgbClr val="001A9F"/>
                </a:solidFill>
              </a:rPr>
              <a:t>dechert.com</a:t>
            </a:r>
          </a:p>
        </p:txBody>
      </p:sp>
      <p:sp>
        <p:nvSpPr>
          <p:cNvPr id="3" name="TextBox 2">
            <a:extLst>
              <a:ext uri="{FF2B5EF4-FFF2-40B4-BE49-F238E27FC236}">
                <a16:creationId xmlns:a16="http://schemas.microsoft.com/office/drawing/2014/main" id="{EBE50C6D-937C-7E3B-9E53-53E026B9BA8C}"/>
              </a:ext>
            </a:extLst>
          </p:cNvPr>
          <p:cNvSpPr txBox="1"/>
          <p:nvPr userDrawn="1"/>
        </p:nvSpPr>
        <p:spPr>
          <a:xfrm>
            <a:off x="328127" y="6443162"/>
            <a:ext cx="8077200" cy="223138"/>
          </a:xfrm>
          <a:prstGeom prst="rect">
            <a:avLst/>
          </a:prstGeom>
          <a:noFill/>
        </p:spPr>
        <p:txBody>
          <a:bodyPr wrap="square" lIns="0" rIns="0" rtlCol="0">
            <a:spAutoFit/>
          </a:bodyPr>
          <a:lstStyle/>
          <a:p>
            <a:r>
              <a:rPr lang="en-US" sz="850" dirty="0">
                <a:solidFill>
                  <a:srgbClr val="001A9F"/>
                </a:solidFill>
              </a:rPr>
              <a:t>Dechert practices as a limited liability partnership other than in Singapore where it practices as a private limited company.</a:t>
            </a:r>
            <a:endParaRPr lang="en-US" sz="1000" b="1" dirty="0">
              <a:solidFill>
                <a:srgbClr val="001A9F"/>
              </a:solidFill>
            </a:endParaRPr>
          </a:p>
        </p:txBody>
      </p:sp>
    </p:spTree>
    <p:extLst>
      <p:ext uri="{BB962C8B-B14F-4D97-AF65-F5344CB8AC3E}">
        <p14:creationId xmlns:p14="http://schemas.microsoft.com/office/powerpoint/2010/main" val="396837578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r>
              <a:rPr lang="en-US"/>
              <a:t>October 3, 2025 / Offshore Developments</a:t>
            </a:r>
            <a:endParaRPr lang="en-US" dirty="0"/>
          </a:p>
        </p:txBody>
      </p:sp>
      <p:sp>
        <p:nvSpPr>
          <p:cNvPr id="6" name="Slide Number Placeholder 5"/>
          <p:cNvSpPr>
            <a:spLocks noGrp="1"/>
          </p:cNvSpPr>
          <p:nvPr>
            <p:ph type="sldNum" sz="quarter" idx="12"/>
          </p:nvPr>
        </p:nvSpPr>
        <p:spPr/>
        <p:txBody>
          <a:bodyPr/>
          <a:lstStyle/>
          <a:p>
            <a:pPr>
              <a:defRPr/>
            </a:pPr>
            <a:fld id="{D85A07CA-F492-4677-81B3-BC5AAD1888D9}" type="slidenum">
              <a:rPr lang="en-US" smtClean="0"/>
              <a:pPr>
                <a:defRPr/>
              </a:pPr>
              <a:t>‹#›</a:t>
            </a:fld>
            <a:endParaRPr lang="en-US" dirty="0"/>
          </a:p>
        </p:txBody>
      </p:sp>
    </p:spTree>
    <p:extLst>
      <p:ext uri="{BB962C8B-B14F-4D97-AF65-F5344CB8AC3E}">
        <p14:creationId xmlns:p14="http://schemas.microsoft.com/office/powerpoint/2010/main" val="1643772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 Pic Light">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E26D0E8A-D0CB-4331-A52A-F5ABA0B71E76}"/>
              </a:ext>
            </a:extLst>
          </p:cNvPr>
          <p:cNvSpPr>
            <a:spLocks noGrp="1"/>
          </p:cNvSpPr>
          <p:nvPr>
            <p:ph type="pic" sz="quarter" idx="13"/>
          </p:nvPr>
        </p:nvSpPr>
        <p:spPr>
          <a:xfrm>
            <a:off x="3294112" y="0"/>
            <a:ext cx="5849889" cy="6858000"/>
          </a:xfrm>
          <a:custGeom>
            <a:avLst/>
            <a:gdLst>
              <a:gd name="connsiteX0" fmla="*/ 0 w 5849889"/>
              <a:gd name="connsiteY0" fmla="*/ 0 h 6858000"/>
              <a:gd name="connsiteX1" fmla="*/ 5849889 w 5849889"/>
              <a:gd name="connsiteY1" fmla="*/ 0 h 6858000"/>
              <a:gd name="connsiteX2" fmla="*/ 5849889 w 5849889"/>
              <a:gd name="connsiteY2" fmla="*/ 6858000 h 6858000"/>
              <a:gd name="connsiteX3" fmla="*/ 2906713 w 5849889"/>
              <a:gd name="connsiteY3" fmla="*/ 6858000 h 6858000"/>
              <a:gd name="connsiteX4" fmla="*/ 2906713 w 5849889"/>
              <a:gd name="connsiteY4" fmla="*/ 2797675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49889" h="6858000">
                <a:moveTo>
                  <a:pt x="0" y="0"/>
                </a:moveTo>
                <a:lnTo>
                  <a:pt x="5849889" y="0"/>
                </a:lnTo>
                <a:lnTo>
                  <a:pt x="5849889" y="6858000"/>
                </a:lnTo>
                <a:lnTo>
                  <a:pt x="2906713" y="6858000"/>
                </a:lnTo>
                <a:lnTo>
                  <a:pt x="2906713" y="2797675"/>
                </a:lnTo>
                <a:close/>
              </a:path>
            </a:pathLst>
          </a:custGeom>
          <a:pattFill prst="ltUpDiag">
            <a:fgClr>
              <a:schemeClr val="accent3"/>
            </a:fgClr>
            <a:bgClr>
              <a:schemeClr val="bg1"/>
            </a:bgClr>
          </a:pattFill>
        </p:spPr>
        <p:txBody>
          <a:bodyPr wrap="square">
            <a:noAutofit/>
          </a:bodyPr>
          <a:lstStyle/>
          <a:p>
            <a:r>
              <a:rPr lang="en-US"/>
              <a:t>Click icon to add picture</a:t>
            </a:r>
          </a:p>
        </p:txBody>
      </p:sp>
      <p:sp>
        <p:nvSpPr>
          <p:cNvPr id="2" name="Title 1"/>
          <p:cNvSpPr>
            <a:spLocks noGrp="1"/>
          </p:cNvSpPr>
          <p:nvPr>
            <p:ph type="ctrTitle"/>
          </p:nvPr>
        </p:nvSpPr>
        <p:spPr>
          <a:xfrm>
            <a:off x="304801" y="3292741"/>
            <a:ext cx="5638800" cy="1483368"/>
          </a:xfrm>
        </p:spPr>
        <p:txBody>
          <a:bodyPr anchor="b"/>
          <a:lstStyle>
            <a:lvl1pPr algn="l">
              <a:defRPr sz="5600"/>
            </a:lvl1pPr>
          </a:lstStyle>
          <a:p>
            <a:r>
              <a:rPr lang="en-US"/>
              <a:t>Click to edit Master title style</a:t>
            </a:r>
            <a:endParaRPr lang="en-US" dirty="0"/>
          </a:p>
        </p:txBody>
      </p:sp>
      <p:sp>
        <p:nvSpPr>
          <p:cNvPr id="3" name="Subtitle 2"/>
          <p:cNvSpPr>
            <a:spLocks noGrp="1"/>
          </p:cNvSpPr>
          <p:nvPr>
            <p:ph type="subTitle" idx="1"/>
          </p:nvPr>
        </p:nvSpPr>
        <p:spPr>
          <a:xfrm>
            <a:off x="304801" y="5049476"/>
            <a:ext cx="5638800" cy="1084629"/>
          </a:xfrm>
        </p:spPr>
        <p:txBody>
          <a:bodyPr/>
          <a:lstStyle>
            <a:lvl1pPr marL="0" indent="0" algn="l">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2" name="Date Placeholder 32">
            <a:extLst>
              <a:ext uri="{FF2B5EF4-FFF2-40B4-BE49-F238E27FC236}">
                <a16:creationId xmlns:a16="http://schemas.microsoft.com/office/drawing/2014/main" id="{C8A814AB-3FB9-86B5-106C-B25773EC32EF}"/>
              </a:ext>
            </a:extLst>
          </p:cNvPr>
          <p:cNvSpPr>
            <a:spLocks noGrp="1"/>
          </p:cNvSpPr>
          <p:nvPr>
            <p:ph type="dt" sz="half" idx="2"/>
          </p:nvPr>
        </p:nvSpPr>
        <p:spPr>
          <a:xfrm>
            <a:off x="314866" y="2787276"/>
            <a:ext cx="2057400" cy="365125"/>
          </a:xfrm>
          <a:prstGeom prst="rect">
            <a:avLst/>
          </a:prstGeom>
        </p:spPr>
        <p:txBody>
          <a:bodyPr vert="horz" lIns="0" tIns="0" rIns="0" bIns="0" rtlCol="0" anchor="ctr"/>
          <a:lstStyle>
            <a:lvl1pPr algn="l">
              <a:lnSpc>
                <a:spcPct val="90000"/>
              </a:lnSpc>
              <a:defRPr sz="1600">
                <a:solidFill>
                  <a:schemeClr val="tx1"/>
                </a:solidFill>
              </a:defRPr>
            </a:lvl1pPr>
          </a:lstStyle>
          <a:p>
            <a:endParaRPr lang="en-US"/>
          </a:p>
        </p:txBody>
      </p:sp>
      <p:pic>
        <p:nvPicPr>
          <p:cNvPr id="4" name="Graphic 3">
            <a:extLst>
              <a:ext uri="{FF2B5EF4-FFF2-40B4-BE49-F238E27FC236}">
                <a16:creationId xmlns:a16="http://schemas.microsoft.com/office/drawing/2014/main" id="{D6379912-1A20-0EAA-7874-6E5FCE47E33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14866" y="486032"/>
            <a:ext cx="1143000" cy="1025496"/>
          </a:xfrm>
          <a:prstGeom prst="rect">
            <a:avLst/>
          </a:prstGeom>
        </p:spPr>
      </p:pic>
      <p:sp>
        <p:nvSpPr>
          <p:cNvPr id="5" name="TextBox 4">
            <a:extLst>
              <a:ext uri="{FF2B5EF4-FFF2-40B4-BE49-F238E27FC236}">
                <a16:creationId xmlns:a16="http://schemas.microsoft.com/office/drawing/2014/main" id="{57CDB500-340F-8F5F-FC45-A0D90C4AD541}"/>
              </a:ext>
            </a:extLst>
          </p:cNvPr>
          <p:cNvSpPr txBox="1"/>
          <p:nvPr userDrawn="1"/>
        </p:nvSpPr>
        <p:spPr>
          <a:xfrm>
            <a:off x="377908" y="6534215"/>
            <a:ext cx="2590800" cy="184666"/>
          </a:xfrm>
          <a:prstGeom prst="rect">
            <a:avLst/>
          </a:prstGeom>
          <a:noFill/>
        </p:spPr>
        <p:txBody>
          <a:bodyPr wrap="square" lIns="0" rIns="0" rtlCol="0">
            <a:spAutoFit/>
          </a:bodyPr>
          <a:lstStyle/>
          <a:p>
            <a:pPr eaLnBrk="0" hangingPunct="0">
              <a:spcBef>
                <a:spcPct val="50000"/>
              </a:spcBef>
            </a:pPr>
            <a:r>
              <a:rPr lang="en-US" sz="600" b="1" dirty="0">
                <a:solidFill>
                  <a:srgbClr val="001A9F"/>
                </a:solidFill>
                <a:latin typeface="Arial" pitchFamily="34" charset="0"/>
                <a:cs typeface="Arial" pitchFamily="34" charset="0"/>
              </a:rPr>
              <a:t>© 2025 Dechert</a:t>
            </a:r>
            <a:r>
              <a:rPr lang="en-US" sz="600" b="1" baseline="0" dirty="0">
                <a:solidFill>
                  <a:srgbClr val="001A9F"/>
                </a:solidFill>
                <a:latin typeface="Arial" pitchFamily="34" charset="0"/>
                <a:cs typeface="Arial" pitchFamily="34" charset="0"/>
              </a:rPr>
              <a:t> LLP</a:t>
            </a:r>
            <a:endParaRPr lang="en-US" sz="600" b="1" dirty="0">
              <a:solidFill>
                <a:srgbClr val="001A9F"/>
              </a:solidFill>
              <a:latin typeface="Arial" pitchFamily="34" charset="0"/>
              <a:cs typeface="Arial" pitchFamily="34" charset="0"/>
            </a:endParaRPr>
          </a:p>
        </p:txBody>
      </p:sp>
    </p:spTree>
    <p:extLst>
      <p:ext uri="{BB962C8B-B14F-4D97-AF65-F5344CB8AC3E}">
        <p14:creationId xmlns:p14="http://schemas.microsoft.com/office/powerpoint/2010/main" val="345959860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pos="3744"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 Pic ">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07361" y="925986"/>
            <a:ext cx="5638800" cy="1483368"/>
          </a:xfrm>
        </p:spPr>
        <p:txBody>
          <a:bodyPr anchor="b"/>
          <a:lstStyle>
            <a:lvl1pPr algn="l">
              <a:defRPr sz="560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307361" y="2682721"/>
            <a:ext cx="5638800" cy="1084629"/>
          </a:xfrm>
        </p:spPr>
        <p:txBody>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2" name="Date Placeholder 32">
            <a:extLst>
              <a:ext uri="{FF2B5EF4-FFF2-40B4-BE49-F238E27FC236}">
                <a16:creationId xmlns:a16="http://schemas.microsoft.com/office/drawing/2014/main" id="{C8A814AB-3FB9-86B5-106C-B25773EC32EF}"/>
              </a:ext>
            </a:extLst>
          </p:cNvPr>
          <p:cNvSpPr>
            <a:spLocks noGrp="1"/>
          </p:cNvSpPr>
          <p:nvPr>
            <p:ph type="dt" sz="half" idx="2"/>
          </p:nvPr>
        </p:nvSpPr>
        <p:spPr>
          <a:xfrm>
            <a:off x="317426" y="420521"/>
            <a:ext cx="2057400" cy="365125"/>
          </a:xfrm>
          <a:prstGeom prst="rect">
            <a:avLst/>
          </a:prstGeom>
        </p:spPr>
        <p:txBody>
          <a:bodyPr vert="horz" lIns="0" tIns="0" rIns="0" bIns="0" rtlCol="0" anchor="ctr"/>
          <a:lstStyle>
            <a:lvl1pPr algn="l">
              <a:defRPr sz="1600">
                <a:solidFill>
                  <a:schemeClr val="bg1"/>
                </a:solidFill>
              </a:defRPr>
            </a:lvl1pPr>
          </a:lstStyle>
          <a:p>
            <a:endParaRPr lang="en-US"/>
          </a:p>
        </p:txBody>
      </p:sp>
      <p:sp>
        <p:nvSpPr>
          <p:cNvPr id="4" name="TextBox 3">
            <a:extLst>
              <a:ext uri="{FF2B5EF4-FFF2-40B4-BE49-F238E27FC236}">
                <a16:creationId xmlns:a16="http://schemas.microsoft.com/office/drawing/2014/main" id="{15DA4257-7318-BB05-0FC4-98F4411C64D8}"/>
              </a:ext>
            </a:extLst>
          </p:cNvPr>
          <p:cNvSpPr txBox="1"/>
          <p:nvPr userDrawn="1"/>
        </p:nvSpPr>
        <p:spPr>
          <a:xfrm>
            <a:off x="377908" y="6534215"/>
            <a:ext cx="2590800" cy="184666"/>
          </a:xfrm>
          <a:prstGeom prst="rect">
            <a:avLst/>
          </a:prstGeom>
          <a:noFill/>
        </p:spPr>
        <p:txBody>
          <a:bodyPr wrap="square" lIns="0" rIns="0" rtlCol="0">
            <a:spAutoFit/>
          </a:bodyPr>
          <a:lstStyle/>
          <a:p>
            <a:pPr eaLnBrk="0" hangingPunct="0">
              <a:spcBef>
                <a:spcPct val="50000"/>
              </a:spcBef>
            </a:pPr>
            <a:r>
              <a:rPr lang="en-US" sz="600" b="1" dirty="0">
                <a:solidFill>
                  <a:schemeClr val="bg1"/>
                </a:solidFill>
                <a:latin typeface="Arial" pitchFamily="34" charset="0"/>
                <a:cs typeface="Arial" pitchFamily="34" charset="0"/>
              </a:rPr>
              <a:t>© 2025 Dechert</a:t>
            </a:r>
            <a:r>
              <a:rPr lang="en-US" sz="600" b="1" baseline="0" dirty="0">
                <a:solidFill>
                  <a:schemeClr val="bg1"/>
                </a:solidFill>
                <a:latin typeface="Arial" pitchFamily="34" charset="0"/>
                <a:cs typeface="Arial" pitchFamily="34" charset="0"/>
              </a:rPr>
              <a:t> LLP</a:t>
            </a:r>
            <a:endParaRPr lang="en-US" sz="6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30709479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pos="3744"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 Slide + Pic ">
    <p:bg>
      <p:bgPr>
        <a:pattFill prst="ltUpDiag">
          <a:fgClr>
            <a:schemeClr val="accent3"/>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07361" y="925986"/>
            <a:ext cx="5638800" cy="1483368"/>
          </a:xfrm>
        </p:spPr>
        <p:txBody>
          <a:bodyPr anchor="b"/>
          <a:lstStyle>
            <a:lvl1pPr algn="l">
              <a:defRPr sz="560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307361" y="2682721"/>
            <a:ext cx="5638800" cy="1084629"/>
          </a:xfrm>
        </p:spPr>
        <p:txBody>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2" name="Date Placeholder 32">
            <a:extLst>
              <a:ext uri="{FF2B5EF4-FFF2-40B4-BE49-F238E27FC236}">
                <a16:creationId xmlns:a16="http://schemas.microsoft.com/office/drawing/2014/main" id="{C8A814AB-3FB9-86B5-106C-B25773EC32EF}"/>
              </a:ext>
            </a:extLst>
          </p:cNvPr>
          <p:cNvSpPr>
            <a:spLocks noGrp="1"/>
          </p:cNvSpPr>
          <p:nvPr>
            <p:ph type="dt" sz="half" idx="2"/>
          </p:nvPr>
        </p:nvSpPr>
        <p:spPr>
          <a:xfrm>
            <a:off x="317426" y="420521"/>
            <a:ext cx="2057400" cy="365125"/>
          </a:xfrm>
          <a:prstGeom prst="rect">
            <a:avLst/>
          </a:prstGeom>
        </p:spPr>
        <p:txBody>
          <a:bodyPr vert="horz" lIns="0" tIns="0" rIns="0" bIns="0" rtlCol="0" anchor="ctr"/>
          <a:lstStyle>
            <a:lvl1pPr algn="l">
              <a:defRPr sz="1600">
                <a:solidFill>
                  <a:schemeClr val="bg1"/>
                </a:solidFill>
              </a:defRPr>
            </a:lvl1pPr>
          </a:lstStyle>
          <a:p>
            <a:endParaRPr lang="en-US"/>
          </a:p>
        </p:txBody>
      </p:sp>
      <p:sp>
        <p:nvSpPr>
          <p:cNvPr id="4" name="TextBox 3">
            <a:extLst>
              <a:ext uri="{FF2B5EF4-FFF2-40B4-BE49-F238E27FC236}">
                <a16:creationId xmlns:a16="http://schemas.microsoft.com/office/drawing/2014/main" id="{15DA4257-7318-BB05-0FC4-98F4411C64D8}"/>
              </a:ext>
            </a:extLst>
          </p:cNvPr>
          <p:cNvSpPr txBox="1"/>
          <p:nvPr userDrawn="1"/>
        </p:nvSpPr>
        <p:spPr>
          <a:xfrm>
            <a:off x="377908" y="6534215"/>
            <a:ext cx="2590800" cy="184666"/>
          </a:xfrm>
          <a:prstGeom prst="rect">
            <a:avLst/>
          </a:prstGeom>
          <a:noFill/>
        </p:spPr>
        <p:txBody>
          <a:bodyPr wrap="square" lIns="0" rIns="0" rtlCol="0">
            <a:spAutoFit/>
          </a:bodyPr>
          <a:lstStyle/>
          <a:p>
            <a:pPr eaLnBrk="0" hangingPunct="0">
              <a:spcBef>
                <a:spcPct val="50000"/>
              </a:spcBef>
            </a:pPr>
            <a:r>
              <a:rPr lang="en-US" sz="600" b="1" dirty="0">
                <a:solidFill>
                  <a:schemeClr val="bg1"/>
                </a:solidFill>
                <a:latin typeface="Arial" pitchFamily="34" charset="0"/>
                <a:cs typeface="Arial" pitchFamily="34" charset="0"/>
              </a:rPr>
              <a:t>© 2025 Dechert</a:t>
            </a:r>
            <a:r>
              <a:rPr lang="en-US" sz="600" b="1" baseline="0" dirty="0">
                <a:solidFill>
                  <a:schemeClr val="bg1"/>
                </a:solidFill>
                <a:latin typeface="Arial" pitchFamily="34" charset="0"/>
                <a:cs typeface="Arial" pitchFamily="34" charset="0"/>
              </a:rPr>
              <a:t> LLP</a:t>
            </a:r>
            <a:endParaRPr lang="en-US" sz="600" b="1" dirty="0">
              <a:solidFill>
                <a:schemeClr val="bg1"/>
              </a:solidFill>
              <a:latin typeface="Arial" pitchFamily="34" charset="0"/>
              <a:cs typeface="Arial" pitchFamily="34" charset="0"/>
            </a:endParaRPr>
          </a:p>
        </p:txBody>
      </p:sp>
      <p:pic>
        <p:nvPicPr>
          <p:cNvPr id="10" name="Graphic 9">
            <a:extLst>
              <a:ext uri="{FF2B5EF4-FFF2-40B4-BE49-F238E27FC236}">
                <a16:creationId xmlns:a16="http://schemas.microsoft.com/office/drawing/2014/main" id="{DD8D1224-26D8-8E4F-5339-6CC5FFC3CFB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694150" y="5565710"/>
            <a:ext cx="1143000" cy="1025496"/>
          </a:xfrm>
          <a:prstGeom prst="rect">
            <a:avLst/>
          </a:prstGeom>
        </p:spPr>
      </p:pic>
      <p:pic>
        <p:nvPicPr>
          <p:cNvPr id="13" name="Graphic 12">
            <a:extLst>
              <a:ext uri="{FF2B5EF4-FFF2-40B4-BE49-F238E27FC236}">
                <a16:creationId xmlns:a16="http://schemas.microsoft.com/office/drawing/2014/main" id="{9DB8BCEA-E0CC-CB7D-8690-453914EDE44F}"/>
              </a:ext>
            </a:extLst>
          </p:cNvPr>
          <p:cNvPicPr>
            <a:picLocks noChangeAspect="1"/>
          </p:cNvPicPr>
          <p:nvPr userDrawn="1"/>
        </p:nvPicPr>
        <p:blipFill>
          <a:blip r:embed="rId4">
            <a:extLst>
              <a:ext uri="{96DAC541-7B7A-43D3-8B79-37D633B846F1}">
                <asvg:svgBlip xmlns:asvg="http://schemas.microsoft.com/office/drawing/2016/SVG/main" r:embed="rId5"/>
              </a:ext>
            </a:extLst>
          </a:blip>
          <a:srcRect l="40103" t="47217" r="-3361" b="547"/>
          <a:stretch/>
        </p:blipFill>
        <p:spPr>
          <a:xfrm>
            <a:off x="3" y="0"/>
            <a:ext cx="9143713" cy="6858000"/>
          </a:xfrm>
          <a:prstGeom prst="rect">
            <a:avLst/>
          </a:prstGeom>
        </p:spPr>
      </p:pic>
    </p:spTree>
    <p:extLst>
      <p:ext uri="{BB962C8B-B14F-4D97-AF65-F5344CB8AC3E}">
        <p14:creationId xmlns:p14="http://schemas.microsoft.com/office/powerpoint/2010/main" val="362800018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pos="3744"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Header A Light">
    <p:bg>
      <p:bgPr>
        <a:solidFill>
          <a:srgbClr val="CCCFE1"/>
        </a:solidFill>
        <a:effectLst/>
      </p:bgPr>
    </p:bg>
    <p:spTree>
      <p:nvGrpSpPr>
        <p:cNvPr id="1" name=""/>
        <p:cNvGrpSpPr/>
        <p:nvPr/>
      </p:nvGrpSpPr>
      <p:grpSpPr>
        <a:xfrm>
          <a:off x="0" y="0"/>
          <a:ext cx="0" cy="0"/>
          <a:chOff x="0" y="0"/>
          <a:chExt cx="0" cy="0"/>
        </a:xfrm>
      </p:grpSpPr>
      <p:pic>
        <p:nvPicPr>
          <p:cNvPr id="18" name="Graphic 17">
            <a:extLst>
              <a:ext uri="{FF2B5EF4-FFF2-40B4-BE49-F238E27FC236}">
                <a16:creationId xmlns:a16="http://schemas.microsoft.com/office/drawing/2014/main" id="{7AB89FC8-E3C8-F4E9-B998-DEA7C81E50CE}"/>
              </a:ext>
            </a:extLst>
          </p:cNvPr>
          <p:cNvPicPr>
            <a:picLocks noChangeAspect="1"/>
          </p:cNvPicPr>
          <p:nvPr userDrawn="1"/>
        </p:nvPicPr>
        <p:blipFill>
          <a:blip r:embed="rId2">
            <a:extLst>
              <a:ext uri="{96DAC541-7B7A-43D3-8B79-37D633B846F1}">
                <asvg:svgBlip xmlns:asvg="http://schemas.microsoft.com/office/drawing/2016/SVG/main" r:embed="rId3"/>
              </a:ext>
            </a:extLst>
          </a:blip>
          <a:srcRect r="78659" b="80208"/>
          <a:stretch/>
        </p:blipFill>
        <p:spPr>
          <a:xfrm>
            <a:off x="797931" y="0"/>
            <a:ext cx="8346070" cy="6858002"/>
          </a:xfrm>
          <a:custGeom>
            <a:avLst/>
            <a:gdLst>
              <a:gd name="connsiteX0" fmla="*/ 0 w 8346070"/>
              <a:gd name="connsiteY0" fmla="*/ 0 h 6858002"/>
              <a:gd name="connsiteX1" fmla="*/ 8346070 w 8346070"/>
              <a:gd name="connsiteY1" fmla="*/ 0 h 6858002"/>
              <a:gd name="connsiteX2" fmla="*/ 8346070 w 8346070"/>
              <a:gd name="connsiteY2" fmla="*/ 6858002 h 6858002"/>
              <a:gd name="connsiteX3" fmla="*/ 0 w 8346070"/>
              <a:gd name="connsiteY3" fmla="*/ 6858002 h 6858002"/>
            </a:gdLst>
            <a:ahLst/>
            <a:cxnLst>
              <a:cxn ang="0">
                <a:pos x="connsiteX0" y="connsiteY0"/>
              </a:cxn>
              <a:cxn ang="0">
                <a:pos x="connsiteX1" y="connsiteY1"/>
              </a:cxn>
              <a:cxn ang="0">
                <a:pos x="connsiteX2" y="connsiteY2"/>
              </a:cxn>
              <a:cxn ang="0">
                <a:pos x="connsiteX3" y="connsiteY3"/>
              </a:cxn>
            </a:cxnLst>
            <a:rect l="l" t="t" r="r" b="b"/>
            <a:pathLst>
              <a:path w="8346070" h="6858002">
                <a:moveTo>
                  <a:pt x="0" y="0"/>
                </a:moveTo>
                <a:lnTo>
                  <a:pt x="8346070" y="0"/>
                </a:lnTo>
                <a:lnTo>
                  <a:pt x="8346070" y="6858002"/>
                </a:lnTo>
                <a:lnTo>
                  <a:pt x="0" y="6858002"/>
                </a:lnTo>
                <a:close/>
              </a:path>
            </a:pathLst>
          </a:custGeom>
        </p:spPr>
      </p:pic>
      <p:sp>
        <p:nvSpPr>
          <p:cNvPr id="2" name="Title 1"/>
          <p:cNvSpPr>
            <a:spLocks noGrp="1"/>
          </p:cNvSpPr>
          <p:nvPr>
            <p:ph type="title" hasCustomPrompt="1"/>
          </p:nvPr>
        </p:nvSpPr>
        <p:spPr>
          <a:xfrm>
            <a:off x="304800" y="1333500"/>
            <a:ext cx="8534398" cy="1837622"/>
          </a:xfrm>
        </p:spPr>
        <p:txBody>
          <a:bodyPr anchor="b"/>
          <a:lstStyle>
            <a:lvl1pPr>
              <a:defRPr sz="6600">
                <a:solidFill>
                  <a:schemeClr val="accent1"/>
                </a:solidFill>
              </a:defRPr>
            </a:lvl1pPr>
          </a:lstStyle>
          <a:p>
            <a:r>
              <a:rPr lang="en-US" dirty="0"/>
              <a:t>Click to edit title</a:t>
            </a:r>
          </a:p>
        </p:txBody>
      </p:sp>
      <p:sp>
        <p:nvSpPr>
          <p:cNvPr id="3" name="Text Placeholder 2"/>
          <p:cNvSpPr>
            <a:spLocks noGrp="1"/>
          </p:cNvSpPr>
          <p:nvPr>
            <p:ph type="body" idx="1"/>
          </p:nvPr>
        </p:nvSpPr>
        <p:spPr>
          <a:xfrm>
            <a:off x="304800" y="3429006"/>
            <a:ext cx="4267200" cy="1548399"/>
          </a:xfrm>
        </p:spPr>
        <p:txBody>
          <a:bodyPr/>
          <a:lstStyle>
            <a:lvl1pPr marL="0" indent="0">
              <a:buNone/>
              <a:defRPr sz="1600">
                <a:solidFill>
                  <a:schemeClr val="tx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Tree>
    <p:extLst>
      <p:ext uri="{BB962C8B-B14F-4D97-AF65-F5344CB8AC3E}">
        <p14:creationId xmlns:p14="http://schemas.microsoft.com/office/powerpoint/2010/main" val="1002350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Header B Light">
    <p:bg>
      <p:bgPr>
        <a:solidFill>
          <a:srgbClr val="CCCFE1"/>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F7968666-6279-D2A8-90BE-F798BCC53FE9}"/>
              </a:ext>
            </a:extLst>
          </p:cNvPr>
          <p:cNvPicPr>
            <a:picLocks noChangeAspect="1"/>
          </p:cNvPicPr>
          <p:nvPr userDrawn="1"/>
        </p:nvPicPr>
        <p:blipFill>
          <a:blip r:embed="rId2">
            <a:extLst>
              <a:ext uri="{96DAC541-7B7A-43D3-8B79-37D633B846F1}">
                <asvg:svgBlip xmlns:asvg="http://schemas.microsoft.com/office/drawing/2016/SVG/main" r:embed="rId3"/>
              </a:ext>
            </a:extLst>
          </a:blip>
          <a:srcRect r="66903" b="55189"/>
          <a:stretch/>
        </p:blipFill>
        <p:spPr>
          <a:xfrm>
            <a:off x="3426946" y="4"/>
            <a:ext cx="5717057" cy="6857999"/>
          </a:xfrm>
          <a:prstGeom prst="rect">
            <a:avLst/>
          </a:prstGeom>
        </p:spPr>
      </p:pic>
      <p:sp>
        <p:nvSpPr>
          <p:cNvPr id="2" name="Title 1"/>
          <p:cNvSpPr>
            <a:spLocks noGrp="1"/>
          </p:cNvSpPr>
          <p:nvPr>
            <p:ph type="title" hasCustomPrompt="1"/>
          </p:nvPr>
        </p:nvSpPr>
        <p:spPr>
          <a:xfrm>
            <a:off x="304800" y="1333500"/>
            <a:ext cx="8534398" cy="1837622"/>
          </a:xfrm>
        </p:spPr>
        <p:txBody>
          <a:bodyPr anchor="b"/>
          <a:lstStyle>
            <a:lvl1pPr>
              <a:defRPr sz="6600">
                <a:solidFill>
                  <a:schemeClr val="accent1"/>
                </a:solidFill>
              </a:defRPr>
            </a:lvl1pPr>
          </a:lstStyle>
          <a:p>
            <a:r>
              <a:rPr lang="en-US" dirty="0"/>
              <a:t>Click to edit title</a:t>
            </a:r>
          </a:p>
        </p:txBody>
      </p:sp>
      <p:sp>
        <p:nvSpPr>
          <p:cNvPr id="3" name="Text Placeholder 2"/>
          <p:cNvSpPr>
            <a:spLocks noGrp="1"/>
          </p:cNvSpPr>
          <p:nvPr>
            <p:ph type="body" idx="1"/>
          </p:nvPr>
        </p:nvSpPr>
        <p:spPr>
          <a:xfrm>
            <a:off x="304800" y="3429006"/>
            <a:ext cx="4267200" cy="1548399"/>
          </a:xfrm>
        </p:spPr>
        <p:txBody>
          <a:bodyPr/>
          <a:lstStyle>
            <a:lvl1pPr marL="0" indent="0">
              <a:buNone/>
              <a:defRPr sz="1600">
                <a:solidFill>
                  <a:schemeClr val="tx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Tree>
    <p:extLst>
      <p:ext uri="{BB962C8B-B14F-4D97-AF65-F5344CB8AC3E}">
        <p14:creationId xmlns:p14="http://schemas.microsoft.com/office/powerpoint/2010/main" val="1730636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ction Header A Dark">
    <p:bg>
      <p:bgPr>
        <a:solidFill>
          <a:schemeClr val="tx2"/>
        </a:solid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4DDDDB03-3AAD-ABDE-BD2E-691602C16589}"/>
              </a:ext>
            </a:extLst>
          </p:cNvPr>
          <p:cNvPicPr>
            <a:picLocks noChangeAspect="1"/>
          </p:cNvPicPr>
          <p:nvPr userDrawn="1"/>
        </p:nvPicPr>
        <p:blipFill>
          <a:blip r:embed="rId2">
            <a:extLst>
              <a:ext uri="{96DAC541-7B7A-43D3-8B79-37D633B846F1}">
                <asvg:svgBlip xmlns:asvg="http://schemas.microsoft.com/office/drawing/2016/SVG/main" r:embed="rId3"/>
              </a:ext>
            </a:extLst>
          </a:blip>
          <a:srcRect r="78659" b="80208"/>
          <a:stretch/>
        </p:blipFill>
        <p:spPr>
          <a:xfrm>
            <a:off x="797931" y="0"/>
            <a:ext cx="8346070" cy="6858002"/>
          </a:xfrm>
          <a:custGeom>
            <a:avLst/>
            <a:gdLst>
              <a:gd name="connsiteX0" fmla="*/ 0 w 8346070"/>
              <a:gd name="connsiteY0" fmla="*/ 0 h 6858002"/>
              <a:gd name="connsiteX1" fmla="*/ 8346070 w 8346070"/>
              <a:gd name="connsiteY1" fmla="*/ 0 h 6858002"/>
              <a:gd name="connsiteX2" fmla="*/ 8346070 w 8346070"/>
              <a:gd name="connsiteY2" fmla="*/ 6858002 h 6858002"/>
              <a:gd name="connsiteX3" fmla="*/ 0 w 8346070"/>
              <a:gd name="connsiteY3" fmla="*/ 6858002 h 6858002"/>
            </a:gdLst>
            <a:ahLst/>
            <a:cxnLst>
              <a:cxn ang="0">
                <a:pos x="connsiteX0" y="connsiteY0"/>
              </a:cxn>
              <a:cxn ang="0">
                <a:pos x="connsiteX1" y="connsiteY1"/>
              </a:cxn>
              <a:cxn ang="0">
                <a:pos x="connsiteX2" y="connsiteY2"/>
              </a:cxn>
              <a:cxn ang="0">
                <a:pos x="connsiteX3" y="connsiteY3"/>
              </a:cxn>
            </a:cxnLst>
            <a:rect l="l" t="t" r="r" b="b"/>
            <a:pathLst>
              <a:path w="8346070" h="6858002">
                <a:moveTo>
                  <a:pt x="0" y="0"/>
                </a:moveTo>
                <a:lnTo>
                  <a:pt x="8346070" y="0"/>
                </a:lnTo>
                <a:lnTo>
                  <a:pt x="8346070" y="6858002"/>
                </a:lnTo>
                <a:lnTo>
                  <a:pt x="0" y="6858002"/>
                </a:lnTo>
                <a:close/>
              </a:path>
            </a:pathLst>
          </a:custGeom>
        </p:spPr>
      </p:pic>
      <p:sp>
        <p:nvSpPr>
          <p:cNvPr id="2" name="Title 1"/>
          <p:cNvSpPr>
            <a:spLocks noGrp="1"/>
          </p:cNvSpPr>
          <p:nvPr>
            <p:ph type="title" hasCustomPrompt="1"/>
          </p:nvPr>
        </p:nvSpPr>
        <p:spPr>
          <a:xfrm>
            <a:off x="304800" y="1333500"/>
            <a:ext cx="8534398" cy="1837622"/>
          </a:xfrm>
        </p:spPr>
        <p:txBody>
          <a:bodyPr anchor="b"/>
          <a:lstStyle>
            <a:lvl1pPr>
              <a:defRPr sz="6600">
                <a:solidFill>
                  <a:schemeClr val="bg1"/>
                </a:solidFill>
              </a:defRPr>
            </a:lvl1pPr>
          </a:lstStyle>
          <a:p>
            <a:r>
              <a:rPr lang="en-US" dirty="0"/>
              <a:t>Click to edit title</a:t>
            </a:r>
          </a:p>
        </p:txBody>
      </p:sp>
      <p:sp>
        <p:nvSpPr>
          <p:cNvPr id="3" name="Text Placeholder 2"/>
          <p:cNvSpPr>
            <a:spLocks noGrp="1"/>
          </p:cNvSpPr>
          <p:nvPr>
            <p:ph type="body" idx="1"/>
          </p:nvPr>
        </p:nvSpPr>
        <p:spPr>
          <a:xfrm>
            <a:off x="304800" y="3429006"/>
            <a:ext cx="4267200" cy="1548399"/>
          </a:xfrm>
        </p:spPr>
        <p:txBody>
          <a:bodyPr/>
          <a:lstStyle>
            <a:lvl1pPr marL="0" indent="0">
              <a:buNone/>
              <a:defRPr sz="1600">
                <a:solidFill>
                  <a:schemeClr val="bg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Tree>
    <p:extLst>
      <p:ext uri="{BB962C8B-B14F-4D97-AF65-F5344CB8AC3E}">
        <p14:creationId xmlns:p14="http://schemas.microsoft.com/office/powerpoint/2010/main" val="2470601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ection Header B Dark">
    <p:bg>
      <p:bgPr>
        <a:solidFill>
          <a:schemeClr val="tx2"/>
        </a:solid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6572F3CD-9300-D22D-3CBC-E000B3FD94C3}"/>
              </a:ext>
            </a:extLst>
          </p:cNvPr>
          <p:cNvPicPr>
            <a:picLocks noChangeAspect="1"/>
          </p:cNvPicPr>
          <p:nvPr userDrawn="1"/>
        </p:nvPicPr>
        <p:blipFill>
          <a:blip r:embed="rId2">
            <a:extLst>
              <a:ext uri="{96DAC541-7B7A-43D3-8B79-37D633B846F1}">
                <asvg:svgBlip xmlns:asvg="http://schemas.microsoft.com/office/drawing/2016/SVG/main" r:embed="rId3"/>
              </a:ext>
            </a:extLst>
          </a:blip>
          <a:srcRect r="66903" b="55189"/>
          <a:stretch/>
        </p:blipFill>
        <p:spPr>
          <a:xfrm>
            <a:off x="3426946" y="4"/>
            <a:ext cx="5717057" cy="6857999"/>
          </a:xfrm>
          <a:prstGeom prst="rect">
            <a:avLst/>
          </a:prstGeom>
        </p:spPr>
      </p:pic>
      <p:sp>
        <p:nvSpPr>
          <p:cNvPr id="2" name="Title 1"/>
          <p:cNvSpPr>
            <a:spLocks noGrp="1"/>
          </p:cNvSpPr>
          <p:nvPr>
            <p:ph type="title" hasCustomPrompt="1"/>
          </p:nvPr>
        </p:nvSpPr>
        <p:spPr>
          <a:xfrm>
            <a:off x="304800" y="1333500"/>
            <a:ext cx="8534398" cy="1837622"/>
          </a:xfrm>
        </p:spPr>
        <p:txBody>
          <a:bodyPr anchor="b"/>
          <a:lstStyle>
            <a:lvl1pPr>
              <a:defRPr sz="6600">
                <a:solidFill>
                  <a:schemeClr val="bg1"/>
                </a:solidFill>
              </a:defRPr>
            </a:lvl1pPr>
          </a:lstStyle>
          <a:p>
            <a:r>
              <a:rPr lang="en-US" dirty="0"/>
              <a:t>Click to edit title</a:t>
            </a:r>
          </a:p>
        </p:txBody>
      </p:sp>
      <p:sp>
        <p:nvSpPr>
          <p:cNvPr id="3" name="Text Placeholder 2"/>
          <p:cNvSpPr>
            <a:spLocks noGrp="1"/>
          </p:cNvSpPr>
          <p:nvPr>
            <p:ph type="body" idx="1"/>
          </p:nvPr>
        </p:nvSpPr>
        <p:spPr>
          <a:xfrm>
            <a:off x="304800" y="3429006"/>
            <a:ext cx="4267200" cy="1548399"/>
          </a:xfrm>
        </p:spPr>
        <p:txBody>
          <a:bodyPr/>
          <a:lstStyle>
            <a:lvl1pPr marL="0" indent="0">
              <a:buNone/>
              <a:defRPr sz="1600">
                <a:solidFill>
                  <a:schemeClr val="bg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Text Placeholder 14">
            <a:extLst>
              <a:ext uri="{FF2B5EF4-FFF2-40B4-BE49-F238E27FC236}">
                <a16:creationId xmlns:a16="http://schemas.microsoft.com/office/drawing/2014/main" id="{DC397F19-5921-C2B5-F579-1213A9CCEF18}"/>
              </a:ext>
            </a:extLst>
          </p:cNvPr>
          <p:cNvSpPr>
            <a:spLocks noGrp="1"/>
          </p:cNvSpPr>
          <p:nvPr>
            <p:ph type="body" sz="quarter" idx="13" hasCustomPrompt="1"/>
          </p:nvPr>
        </p:nvSpPr>
        <p:spPr>
          <a:xfrm>
            <a:off x="304800" y="419100"/>
            <a:ext cx="914400" cy="914400"/>
          </a:xfrm>
        </p:spPr>
        <p:txBody>
          <a:bodyPr/>
          <a:lstStyle>
            <a:lvl1pPr>
              <a:lnSpc>
                <a:spcPct val="80000"/>
              </a:lnSpc>
              <a:spcAft>
                <a:spcPts val="0"/>
              </a:spcAft>
              <a:defRPr sz="6600" b="1">
                <a:solidFill>
                  <a:schemeClr val="bg1"/>
                </a:solidFill>
              </a:defRPr>
            </a:lvl1pPr>
          </a:lstStyle>
          <a:p>
            <a:pPr lvl="0"/>
            <a:r>
              <a:rPr lang="en-US" dirty="0"/>
              <a:t>#</a:t>
            </a:r>
          </a:p>
        </p:txBody>
      </p:sp>
    </p:spTree>
    <p:extLst>
      <p:ext uri="{BB962C8B-B14F-4D97-AF65-F5344CB8AC3E}">
        <p14:creationId xmlns:p14="http://schemas.microsoft.com/office/powerpoint/2010/main" val="10880317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2.sv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4.sv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3.png"/><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419100"/>
            <a:ext cx="8534400" cy="559234"/>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04800" y="1638301"/>
            <a:ext cx="8534400" cy="4495801"/>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838200" y="6457013"/>
            <a:ext cx="3733800" cy="163139"/>
          </a:xfrm>
          <a:prstGeom prst="rect">
            <a:avLst/>
          </a:prstGeom>
        </p:spPr>
        <p:txBody>
          <a:bodyPr vert="horz" lIns="0" tIns="0" rIns="0" bIns="0" rtlCol="0" anchor="b">
            <a:noAutofit/>
          </a:bodyPr>
          <a:lstStyle>
            <a:lvl1pPr algn="l">
              <a:defRPr sz="800" b="1" cap="none" baseline="0">
                <a:solidFill>
                  <a:schemeClr val="accent1"/>
                </a:solidFill>
              </a:defRPr>
            </a:lvl1pPr>
          </a:lstStyle>
          <a:p>
            <a:r>
              <a:rPr lang="en-US"/>
              <a:t>October 3, 2025 / Offshore Developments</a:t>
            </a:r>
            <a:endParaRPr lang="en-US" dirty="0"/>
          </a:p>
        </p:txBody>
      </p:sp>
      <p:sp>
        <p:nvSpPr>
          <p:cNvPr id="6" name="Slide Number Placeholder 5"/>
          <p:cNvSpPr>
            <a:spLocks noGrp="1"/>
          </p:cNvSpPr>
          <p:nvPr>
            <p:ph type="sldNum" sz="quarter" idx="4"/>
          </p:nvPr>
        </p:nvSpPr>
        <p:spPr>
          <a:xfrm>
            <a:off x="304802" y="6457013"/>
            <a:ext cx="262759" cy="163139"/>
          </a:xfrm>
          <a:prstGeom prst="rect">
            <a:avLst/>
          </a:prstGeom>
        </p:spPr>
        <p:txBody>
          <a:bodyPr vert="horz" lIns="0" tIns="0" rIns="0" bIns="0" rtlCol="0" anchor="b">
            <a:noAutofit/>
          </a:bodyPr>
          <a:lstStyle>
            <a:lvl1pPr algn="l">
              <a:defRPr sz="800" b="1">
                <a:solidFill>
                  <a:schemeClr val="accent1"/>
                </a:solidFill>
              </a:defRPr>
            </a:lvl1pPr>
          </a:lstStyle>
          <a:p>
            <a:fld id="{CDA23A1D-A66F-4A90-891E-15FD13DD9177}" type="slidenum">
              <a:rPr lang="en-US" smtClean="0"/>
              <a:pPr/>
              <a:t>‹#›</a:t>
            </a:fld>
            <a:endParaRPr lang="en-US" dirty="0"/>
          </a:p>
        </p:txBody>
      </p:sp>
      <p:cxnSp>
        <p:nvCxnSpPr>
          <p:cNvPr id="8" name="Straight Connector 7">
            <a:extLst>
              <a:ext uri="{FF2B5EF4-FFF2-40B4-BE49-F238E27FC236}">
                <a16:creationId xmlns:a16="http://schemas.microsoft.com/office/drawing/2014/main" id="{881F7D9C-BC96-F21E-31C6-5F36EB163674}"/>
              </a:ext>
            </a:extLst>
          </p:cNvPr>
          <p:cNvCxnSpPr>
            <a:cxnSpLocks/>
          </p:cNvCxnSpPr>
          <p:nvPr userDrawn="1"/>
        </p:nvCxnSpPr>
        <p:spPr>
          <a:xfrm>
            <a:off x="304800" y="978334"/>
            <a:ext cx="8534400" cy="0"/>
          </a:xfrm>
          <a:prstGeom prst="line">
            <a:avLst/>
          </a:prstGeom>
          <a:noFill/>
          <a:ln w="12700" cap="sq" cmpd="sng" algn="ctr">
            <a:solidFill>
              <a:schemeClr val="accent2"/>
            </a:solidFill>
            <a:prstDash val="solid"/>
            <a:miter lim="800000"/>
          </a:ln>
          <a:effectLst/>
        </p:spPr>
      </p:cxnSp>
      <p:pic>
        <p:nvPicPr>
          <p:cNvPr id="35" name="Graphic 34">
            <a:extLst>
              <a:ext uri="{FF2B5EF4-FFF2-40B4-BE49-F238E27FC236}">
                <a16:creationId xmlns:a16="http://schemas.microsoft.com/office/drawing/2014/main" id="{CC663A00-77BC-70A8-BC64-02D3476CD6E3}"/>
              </a:ext>
            </a:extLst>
          </p:cNvPr>
          <p:cNvPicPr>
            <a:picLocks noChangeAspect="1"/>
          </p:cNvPicPr>
          <p:nvPr userDrawn="1"/>
        </p:nvPicPr>
        <p:blipFill>
          <a:blip r:embed="rId30">
            <a:extLst>
              <a:ext uri="{96DAC541-7B7A-43D3-8B79-37D633B846F1}">
                <asvg:svgBlip xmlns:asvg="http://schemas.microsoft.com/office/drawing/2016/SVG/main" r:embed="rId31"/>
              </a:ext>
            </a:extLst>
          </a:blip>
          <a:stretch>
            <a:fillRect/>
          </a:stretch>
        </p:blipFill>
        <p:spPr>
          <a:xfrm>
            <a:off x="8398936" y="6263914"/>
            <a:ext cx="440267" cy="395006"/>
          </a:xfrm>
          <a:prstGeom prst="rect">
            <a:avLst/>
          </a:prstGeom>
        </p:spPr>
      </p:pic>
      <p:sp>
        <p:nvSpPr>
          <p:cNvPr id="4" name="TextBox 3">
            <a:extLst>
              <a:ext uri="{FF2B5EF4-FFF2-40B4-BE49-F238E27FC236}">
                <a16:creationId xmlns:a16="http://schemas.microsoft.com/office/drawing/2014/main" id="{2F943B6B-8BD6-D2A1-5414-728F6B4E776D}"/>
              </a:ext>
            </a:extLst>
          </p:cNvPr>
          <p:cNvSpPr txBox="1"/>
          <p:nvPr userDrawn="1"/>
        </p:nvSpPr>
        <p:spPr>
          <a:xfrm>
            <a:off x="6600377" y="1139157"/>
            <a:ext cx="2157034" cy="369332"/>
          </a:xfrm>
          <a:prstGeom prst="rect">
            <a:avLst/>
          </a:prstGeom>
          <a:noFill/>
        </p:spPr>
        <p:txBody>
          <a:bodyPr wrap="square" rtlCol="0">
            <a:spAutoFit/>
          </a:bodyPr>
          <a:lstStyle/>
          <a:p>
            <a:pPr marL="227013" indent="-227013" algn="l">
              <a:spcAft>
                <a:spcPts val="600"/>
              </a:spcAft>
              <a:buSzPct val="70000"/>
              <a:buFontTx/>
              <a:buBlip>
                <a:blip r:embed="rId32">
                  <a:extLst>
                    <a:ext uri="{96DAC541-7B7A-43D3-8B79-37D633B846F1}">
                      <asvg:svgBlip xmlns:asvg="http://schemas.microsoft.com/office/drawing/2016/SVG/main" r:embed="rId33"/>
                    </a:ext>
                  </a:extLst>
                </a:blip>
              </a:buBlip>
            </a:pPr>
            <a:endParaRPr lang="en-US" sz="1800" b="0" dirty="0"/>
          </a:p>
        </p:txBody>
      </p:sp>
    </p:spTree>
    <p:extLst>
      <p:ext uri="{BB962C8B-B14F-4D97-AF65-F5344CB8AC3E}">
        <p14:creationId xmlns:p14="http://schemas.microsoft.com/office/powerpoint/2010/main" val="2648621044"/>
      </p:ext>
    </p:extLst>
  </p:cSld>
  <p:clrMap bg1="lt1" tx1="dk1" bg2="lt2" tx2="dk2" accent1="accent1" accent2="accent2" accent3="accent3" accent4="accent4" accent5="accent5" accent6="accent6" hlink="hlink" folHlink="folHlink"/>
  <p:sldLayoutIdLst>
    <p:sldLayoutId id="2147483679" r:id="rId1"/>
    <p:sldLayoutId id="2147483668" r:id="rId2"/>
    <p:sldLayoutId id="2147483661" r:id="rId3"/>
    <p:sldLayoutId id="2147483669" r:id="rId4"/>
    <p:sldLayoutId id="2147483700" r:id="rId5"/>
    <p:sldLayoutId id="2147483663" r:id="rId6"/>
    <p:sldLayoutId id="2147483673" r:id="rId7"/>
    <p:sldLayoutId id="2147483670" r:id="rId8"/>
    <p:sldLayoutId id="2147483674" r:id="rId9"/>
    <p:sldLayoutId id="2147483671" r:id="rId10"/>
    <p:sldLayoutId id="2147483702" r:id="rId11"/>
    <p:sldLayoutId id="2147483688" r:id="rId12"/>
    <p:sldLayoutId id="2147483675" r:id="rId13"/>
    <p:sldLayoutId id="2147483672" r:id="rId14"/>
    <p:sldLayoutId id="2147483690" r:id="rId15"/>
    <p:sldLayoutId id="2147483696" r:id="rId16"/>
    <p:sldLayoutId id="2147483683" r:id="rId17"/>
    <p:sldLayoutId id="2147483687" r:id="rId18"/>
    <p:sldLayoutId id="2147483686" r:id="rId19"/>
    <p:sldLayoutId id="2147483698" r:id="rId20"/>
    <p:sldLayoutId id="2147483699" r:id="rId21"/>
    <p:sldLayoutId id="2147483697" r:id="rId22"/>
    <p:sldLayoutId id="2147483666" r:id="rId23"/>
    <p:sldLayoutId id="2147483684" r:id="rId24"/>
    <p:sldLayoutId id="2147483667" r:id="rId25"/>
    <p:sldLayoutId id="2147483681" r:id="rId26"/>
    <p:sldLayoutId id="2147483691" r:id="rId27"/>
    <p:sldLayoutId id="2147483701" r:id="rId28"/>
  </p:sldLayoutIdLst>
  <p:hf hd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1200"/>
        </a:spcAft>
        <a:buClr>
          <a:schemeClr val="accent2"/>
        </a:buClr>
        <a:buSzPct val="70000"/>
        <a:buFont typeface="Wingdings 3" panose="05040102010807070707" pitchFamily="18" charset="2"/>
        <a:buNone/>
        <a:defRPr sz="1800" kern="1200">
          <a:solidFill>
            <a:schemeClr val="tx1"/>
          </a:solidFill>
          <a:latin typeface="+mn-lt"/>
          <a:ea typeface="+mn-ea"/>
          <a:cs typeface="+mn-cs"/>
        </a:defRPr>
      </a:lvl1pPr>
      <a:lvl2pPr marL="228600" indent="-228600" algn="l" defTabSz="914400" rtl="0" eaLnBrk="1" latinLnBrk="0" hangingPunct="1">
        <a:lnSpc>
          <a:spcPct val="100000"/>
        </a:lnSpc>
        <a:spcBef>
          <a:spcPts val="0"/>
        </a:spcBef>
        <a:spcAft>
          <a:spcPts val="600"/>
        </a:spcAft>
        <a:buClr>
          <a:schemeClr val="accent2"/>
        </a:buClr>
        <a:buSzPct val="70000"/>
        <a:buFont typeface="Wingdings 3" panose="05040102010807070707" pitchFamily="18" charset="2"/>
        <a:buChar char="{"/>
        <a:defRPr sz="1800" kern="1200">
          <a:solidFill>
            <a:schemeClr val="tx1"/>
          </a:solidFill>
          <a:latin typeface="+mn-lt"/>
          <a:ea typeface="+mn-ea"/>
          <a:cs typeface="+mn-cs"/>
        </a:defRPr>
      </a:lvl2pPr>
      <a:lvl3pPr marL="458788" indent="-2286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800" kern="1200">
          <a:solidFill>
            <a:schemeClr val="tx1"/>
          </a:solidFill>
          <a:latin typeface="+mn-lt"/>
          <a:ea typeface="+mn-ea"/>
          <a:cs typeface="+mn-cs"/>
        </a:defRPr>
      </a:lvl3pPr>
      <a:lvl4pPr marL="684213" indent="-227013" algn="l" defTabSz="914400" rtl="0" eaLnBrk="1" latinLnBrk="0" hangingPunct="1">
        <a:lnSpc>
          <a:spcPct val="100000"/>
        </a:lnSpc>
        <a:spcBef>
          <a:spcPts val="0"/>
        </a:spcBef>
        <a:spcAft>
          <a:spcPts val="600"/>
        </a:spcAft>
        <a:buClr>
          <a:schemeClr val="accent1"/>
        </a:buClr>
        <a:buSzPct val="70000"/>
        <a:buFont typeface="Courier New" panose="02070309020205020404" pitchFamily="49" charset="0"/>
        <a:buChar char="o"/>
        <a:defRPr sz="1800" kern="1200">
          <a:solidFill>
            <a:schemeClr val="tx1"/>
          </a:solidFill>
          <a:latin typeface="+mn-lt"/>
          <a:ea typeface="+mn-ea"/>
          <a:cs typeface="+mn-cs"/>
        </a:defRPr>
      </a:lvl4pPr>
      <a:lvl5pPr marL="914400" indent="-228600" algn="l" defTabSz="914400" rtl="0" eaLnBrk="1" latinLnBrk="0" hangingPunct="1">
        <a:lnSpc>
          <a:spcPct val="100000"/>
        </a:lnSpc>
        <a:spcBef>
          <a:spcPts val="0"/>
        </a:spcBef>
        <a:spcAft>
          <a:spcPts val="16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DE53C"/>
          </p15:clr>
        </p15:guide>
        <p15:guide id="2" pos="2880" userDrawn="1">
          <p15:clr>
            <a:srgbClr val="F26B43"/>
          </p15:clr>
        </p15:guide>
        <p15:guide id="3" orient="horz" pos="264" userDrawn="1">
          <p15:clr>
            <a:srgbClr val="F26B43"/>
          </p15:clr>
        </p15:guide>
        <p15:guide id="4" orient="horz" pos="1032" userDrawn="1">
          <p15:clr>
            <a:srgbClr val="F26B43"/>
          </p15:clr>
        </p15:guide>
        <p15:guide id="5" orient="horz" pos="3864" userDrawn="1">
          <p15:clr>
            <a:srgbClr val="F26B43"/>
          </p15:clr>
        </p15:guide>
        <p15:guide id="6" orient="horz" pos="4152" userDrawn="1">
          <p15:clr>
            <a:srgbClr val="F26B43"/>
          </p15:clr>
        </p15:guide>
        <p15:guide id="7" pos="192" userDrawn="1">
          <p15:clr>
            <a:srgbClr val="F26B43"/>
          </p15:clr>
        </p15:guide>
        <p15:guide id="8" pos="5568" userDrawn="1">
          <p15:clr>
            <a:srgbClr val="F26B43"/>
          </p15:clr>
        </p15:guide>
        <p15:guide id="9" orient="horz" pos="840" userDrawn="1">
          <p15:clr>
            <a:srgbClr val="F26B43"/>
          </p15:clr>
        </p15:guide>
        <p15:guide id="10" pos="528" userDrawn="1">
          <p15:clr>
            <a:srgbClr val="F26B43"/>
          </p15:clr>
        </p15:guide>
        <p15:guide id="11" pos="2976" userDrawn="1">
          <p15:clr>
            <a:srgbClr val="F26B43"/>
          </p15:clr>
        </p15:guide>
        <p15:guide id="12" pos="2784" userDrawn="1">
          <p15:clr>
            <a:srgbClr val="F26B43"/>
          </p15:clr>
        </p15:guide>
        <p15:guide id="13" userDrawn="1">
          <p15:clr>
            <a:srgbClr val="000000"/>
          </p15:clr>
        </p15:guide>
        <p15:guide id="14" pos="5760" userDrawn="1">
          <p15:clr>
            <a:srgbClr val="000000"/>
          </p15:clr>
        </p15:guide>
        <p15:guide id="15" orient="horz" userDrawn="1">
          <p15:clr>
            <a:srgbClr val="000000"/>
          </p15:clr>
        </p15:guide>
        <p15:guide id="16" orient="horz" pos="4320" userDrawn="1">
          <p15:clr>
            <a:srgbClr val="000000"/>
          </p15:clr>
        </p15:guide>
        <p15:guide id="17" orient="horz" pos="2448" userDrawn="1">
          <p15:clr>
            <a:srgbClr val="FDE53C"/>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2ACBD6A-FAF0-CF44-5161-EB8A54C01197}"/>
              </a:ext>
            </a:extLst>
          </p:cNvPr>
          <p:cNvSpPr>
            <a:spLocks noGrp="1"/>
          </p:cNvSpPr>
          <p:nvPr>
            <p:ph type="ctrTitle"/>
          </p:nvPr>
        </p:nvSpPr>
        <p:spPr>
          <a:xfrm>
            <a:off x="304801" y="3344897"/>
            <a:ext cx="5638800" cy="1483368"/>
          </a:xfrm>
        </p:spPr>
        <p:txBody>
          <a:bodyPr/>
          <a:lstStyle/>
          <a:p>
            <a:br>
              <a:rPr lang="en-US" dirty="0"/>
            </a:br>
            <a:r>
              <a:rPr lang="en-US" sz="4400" dirty="0"/>
              <a:t>Offshore Developments</a:t>
            </a:r>
            <a:r>
              <a:rPr lang="en-US" dirty="0"/>
              <a:t> </a:t>
            </a:r>
          </a:p>
        </p:txBody>
      </p:sp>
      <p:sp>
        <p:nvSpPr>
          <p:cNvPr id="5" name="Subtitle 4">
            <a:extLst>
              <a:ext uri="{FF2B5EF4-FFF2-40B4-BE49-F238E27FC236}">
                <a16:creationId xmlns:a16="http://schemas.microsoft.com/office/drawing/2014/main" id="{55EE7D7E-CDEB-10FA-6661-DF1F54A09092}"/>
              </a:ext>
            </a:extLst>
          </p:cNvPr>
          <p:cNvSpPr>
            <a:spLocks noGrp="1"/>
          </p:cNvSpPr>
          <p:nvPr>
            <p:ph type="subTitle" idx="1"/>
          </p:nvPr>
        </p:nvSpPr>
        <p:spPr>
          <a:xfrm>
            <a:off x="304801" y="4873985"/>
            <a:ext cx="5966790" cy="1311569"/>
          </a:xfrm>
        </p:spPr>
        <p:txBody>
          <a:bodyPr numCol="1"/>
          <a:lstStyle/>
          <a:p>
            <a:pPr>
              <a:spcAft>
                <a:spcPts val="0"/>
              </a:spcAft>
            </a:pPr>
            <a:r>
              <a:rPr lang="en-US" b="1" dirty="0"/>
              <a:t>Moderator:  </a:t>
            </a:r>
            <a:r>
              <a:rPr lang="en-US" dirty="0"/>
              <a:t>Allison Kent Trumbull</a:t>
            </a:r>
          </a:p>
          <a:p>
            <a:pPr>
              <a:spcAft>
                <a:spcPts val="0"/>
              </a:spcAft>
            </a:pPr>
            <a:endParaRPr lang="en-US" dirty="0"/>
          </a:p>
          <a:p>
            <a:pPr>
              <a:spcAft>
                <a:spcPts val="0"/>
              </a:spcAft>
            </a:pPr>
            <a:r>
              <a:rPr lang="en-US" b="1" dirty="0"/>
              <a:t>Speakers</a:t>
            </a:r>
            <a:r>
              <a:rPr lang="en-US" b="1"/>
              <a:t>:</a:t>
            </a:r>
            <a:r>
              <a:rPr lang="en-US"/>
              <a:t>  Rebecca </a:t>
            </a:r>
            <a:r>
              <a:rPr lang="en-US" dirty="0"/>
              <a:t>Lee, Robert Shapiro, and Ethan Miletich</a:t>
            </a:r>
          </a:p>
        </p:txBody>
      </p:sp>
      <p:sp>
        <p:nvSpPr>
          <p:cNvPr id="2" name="Title 3">
            <a:extLst>
              <a:ext uri="{FF2B5EF4-FFF2-40B4-BE49-F238E27FC236}">
                <a16:creationId xmlns:a16="http://schemas.microsoft.com/office/drawing/2014/main" id="{066387B3-BA3F-849C-1065-F2DFA74E5E19}"/>
              </a:ext>
            </a:extLst>
          </p:cNvPr>
          <p:cNvSpPr txBox="1">
            <a:spLocks/>
          </p:cNvSpPr>
          <p:nvPr/>
        </p:nvSpPr>
        <p:spPr>
          <a:xfrm>
            <a:off x="304801" y="1678649"/>
            <a:ext cx="5638800" cy="1483368"/>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5600" b="1" kern="1200">
                <a:solidFill>
                  <a:schemeClr val="bg1"/>
                </a:solidFill>
                <a:latin typeface="+mj-lt"/>
                <a:ea typeface="+mj-ea"/>
                <a:cs typeface="+mj-cs"/>
              </a:defRPr>
            </a:lvl1pPr>
          </a:lstStyle>
          <a:p>
            <a:r>
              <a:rPr lang="en-US" sz="2000" dirty="0"/>
              <a:t>Columbus School of Law:</a:t>
            </a:r>
            <a:br>
              <a:rPr lang="en-US" sz="2000" dirty="0"/>
            </a:br>
            <a:r>
              <a:rPr lang="en-US" sz="2000" dirty="0"/>
              <a:t>Developments in the Regulation of Financial Products and Services Conference</a:t>
            </a:r>
          </a:p>
        </p:txBody>
      </p:sp>
    </p:spTree>
    <p:extLst>
      <p:ext uri="{BB962C8B-B14F-4D97-AF65-F5344CB8AC3E}">
        <p14:creationId xmlns:p14="http://schemas.microsoft.com/office/powerpoint/2010/main" val="2525406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B6D736-1FF7-DFC7-0B18-B28EB911547C}"/>
            </a:ext>
          </a:extLst>
        </p:cNvPr>
        <p:cNvGrpSpPr/>
        <p:nvPr/>
      </p:nvGrpSpPr>
      <p:grpSpPr>
        <a:xfrm>
          <a:off x="0" y="0"/>
          <a:ext cx="0" cy="0"/>
          <a:chOff x="0" y="0"/>
          <a:chExt cx="0" cy="0"/>
        </a:xfrm>
      </p:grpSpPr>
      <p:pic>
        <p:nvPicPr>
          <p:cNvPr id="9" name="Picture Placeholder 8" descr="A close-up of water ripples&#10;&#10;AI-generated content may be incorrect.">
            <a:extLst>
              <a:ext uri="{FF2B5EF4-FFF2-40B4-BE49-F238E27FC236}">
                <a16:creationId xmlns:a16="http://schemas.microsoft.com/office/drawing/2014/main" id="{ADD18C33-C21D-D596-7B67-3553ED37228A}"/>
              </a:ext>
            </a:extLst>
          </p:cNvPr>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a:stretch/>
        </p:blipFill>
        <p:spPr/>
      </p:pic>
      <p:sp>
        <p:nvSpPr>
          <p:cNvPr id="4" name="Content Placeholder 3">
            <a:extLst>
              <a:ext uri="{FF2B5EF4-FFF2-40B4-BE49-F238E27FC236}">
                <a16:creationId xmlns:a16="http://schemas.microsoft.com/office/drawing/2014/main" id="{D0749E3A-DB7A-BA05-4AA6-221823F7BBDE}"/>
              </a:ext>
            </a:extLst>
          </p:cNvPr>
          <p:cNvSpPr>
            <a:spLocks noGrp="1"/>
          </p:cNvSpPr>
          <p:nvPr>
            <p:ph idx="1"/>
          </p:nvPr>
        </p:nvSpPr>
        <p:spPr>
          <a:xfrm>
            <a:off x="304801" y="1802641"/>
            <a:ext cx="5070201" cy="4495801"/>
          </a:xfrm>
        </p:spPr>
        <p:txBody>
          <a:bodyPr/>
          <a:lstStyle/>
          <a:p>
            <a:pPr marL="0" lvl="1" indent="0">
              <a:buNone/>
            </a:pPr>
            <a:r>
              <a:rPr lang="en-US" dirty="0"/>
              <a:t>Regulation S</a:t>
            </a:r>
          </a:p>
          <a:p>
            <a:pPr lvl="1"/>
            <a:r>
              <a:rPr lang="en-US" dirty="0"/>
              <a:t>Consequences of Failure to Register</a:t>
            </a:r>
          </a:p>
          <a:p>
            <a:pPr lvl="2"/>
            <a:r>
              <a:rPr lang="en-US" dirty="0"/>
              <a:t>Investor private right of action against an issuer of securities sold in violation of Section 5. </a:t>
            </a:r>
          </a:p>
          <a:p>
            <a:pPr lvl="2"/>
            <a:r>
              <a:rPr lang="en-US" dirty="0"/>
              <a:t>SEC action against the issuer.</a:t>
            </a:r>
          </a:p>
          <a:p>
            <a:pPr lvl="2"/>
            <a:endParaRPr lang="en-US" dirty="0"/>
          </a:p>
          <a:p>
            <a:endParaRPr lang="en-US" dirty="0"/>
          </a:p>
        </p:txBody>
      </p:sp>
      <p:sp>
        <p:nvSpPr>
          <p:cNvPr id="5" name="Footer Placeholder 4">
            <a:extLst>
              <a:ext uri="{FF2B5EF4-FFF2-40B4-BE49-F238E27FC236}">
                <a16:creationId xmlns:a16="http://schemas.microsoft.com/office/drawing/2014/main" id="{3CF674F4-A1E1-CF16-CBED-DC004628472E}"/>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
        <p:nvSpPr>
          <p:cNvPr id="6" name="Slide Number Placeholder 5">
            <a:extLst>
              <a:ext uri="{FF2B5EF4-FFF2-40B4-BE49-F238E27FC236}">
                <a16:creationId xmlns:a16="http://schemas.microsoft.com/office/drawing/2014/main" id="{E76718A8-A9F3-E75A-94A7-27B8E081EE78}"/>
              </a:ext>
            </a:extLst>
          </p:cNvPr>
          <p:cNvSpPr>
            <a:spLocks noGrp="1"/>
          </p:cNvSpPr>
          <p:nvPr>
            <p:ph type="sldNum" sz="quarter" idx="12"/>
          </p:nvPr>
        </p:nvSpPr>
        <p:spPr/>
        <p:txBody>
          <a:bodyPr/>
          <a:lstStyle/>
          <a:p>
            <a:fld id="{CDA23A1D-A66F-4A90-891E-15FD13DD9177}" type="slidenum">
              <a:rPr lang="en-US" smtClean="0"/>
              <a:t>10</a:t>
            </a:fld>
            <a:endParaRPr lang="en-US"/>
          </a:p>
        </p:txBody>
      </p:sp>
      <p:sp>
        <p:nvSpPr>
          <p:cNvPr id="18" name="Title 2">
            <a:extLst>
              <a:ext uri="{FF2B5EF4-FFF2-40B4-BE49-F238E27FC236}">
                <a16:creationId xmlns:a16="http://schemas.microsoft.com/office/drawing/2014/main" id="{83D996D0-35AF-5987-814B-FF86DA222165}"/>
              </a:ext>
            </a:extLst>
          </p:cNvPr>
          <p:cNvSpPr>
            <a:spLocks noGrp="1"/>
          </p:cNvSpPr>
          <p:nvPr>
            <p:ph type="title"/>
          </p:nvPr>
        </p:nvSpPr>
        <p:spPr>
          <a:xfrm>
            <a:off x="304800" y="456044"/>
            <a:ext cx="5067299" cy="914400"/>
          </a:xfrm>
        </p:spPr>
        <p:txBody>
          <a:bodyPr/>
          <a:lstStyle/>
          <a:p>
            <a:r>
              <a:rPr lang="en-US" sz="2500" dirty="0"/>
              <a:t>Offshore Fund Considerations</a:t>
            </a:r>
          </a:p>
        </p:txBody>
      </p:sp>
      <p:sp>
        <p:nvSpPr>
          <p:cNvPr id="19" name="Text Placeholder 6">
            <a:extLst>
              <a:ext uri="{FF2B5EF4-FFF2-40B4-BE49-F238E27FC236}">
                <a16:creationId xmlns:a16="http://schemas.microsoft.com/office/drawing/2014/main" id="{0B4AECBA-0F77-5FC8-516A-D1BBCB01FC45}"/>
              </a:ext>
            </a:extLst>
          </p:cNvPr>
          <p:cNvSpPr>
            <a:spLocks noGrp="1"/>
          </p:cNvSpPr>
          <p:nvPr>
            <p:ph type="body" sz="quarter" idx="14"/>
          </p:nvPr>
        </p:nvSpPr>
        <p:spPr>
          <a:xfrm>
            <a:off x="304799" y="1061464"/>
            <a:ext cx="5067299" cy="582606"/>
          </a:xfrm>
        </p:spPr>
        <p:txBody>
          <a:bodyPr/>
          <a:lstStyle/>
          <a:p>
            <a:r>
              <a:rPr lang="en-US" dirty="0"/>
              <a:t>U.S. considerations when offering funds to </a:t>
            </a:r>
            <a:br>
              <a:rPr lang="en-US" dirty="0"/>
            </a:br>
            <a:r>
              <a:rPr lang="en-US" dirty="0"/>
              <a:t>non-U.S. Clients</a:t>
            </a:r>
          </a:p>
        </p:txBody>
      </p:sp>
    </p:spTree>
    <p:extLst>
      <p:ext uri="{BB962C8B-B14F-4D97-AF65-F5344CB8AC3E}">
        <p14:creationId xmlns:p14="http://schemas.microsoft.com/office/powerpoint/2010/main" val="26139390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A79B9E-DE3A-5EE7-58FB-727A3242ECE8}"/>
            </a:ext>
          </a:extLst>
        </p:cNvPr>
        <p:cNvGrpSpPr/>
        <p:nvPr/>
      </p:nvGrpSpPr>
      <p:grpSpPr>
        <a:xfrm>
          <a:off x="0" y="0"/>
          <a:ext cx="0" cy="0"/>
          <a:chOff x="0" y="0"/>
          <a:chExt cx="0" cy="0"/>
        </a:xfrm>
      </p:grpSpPr>
      <p:pic>
        <p:nvPicPr>
          <p:cNvPr id="9" name="Picture Placeholder 8" descr="A blue sky and clouds reflected in a mirror&#10;&#10;AI-generated content may be incorrect.">
            <a:extLst>
              <a:ext uri="{FF2B5EF4-FFF2-40B4-BE49-F238E27FC236}">
                <a16:creationId xmlns:a16="http://schemas.microsoft.com/office/drawing/2014/main" id="{F33A533D-8E08-E8DD-9F5F-0E1C5727554C}"/>
              </a:ext>
            </a:extLst>
          </p:cNvPr>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a:stretch/>
        </p:blipFill>
        <p:spPr/>
      </p:pic>
      <p:sp>
        <p:nvSpPr>
          <p:cNvPr id="11" name="Content Placeholder 10">
            <a:extLst>
              <a:ext uri="{FF2B5EF4-FFF2-40B4-BE49-F238E27FC236}">
                <a16:creationId xmlns:a16="http://schemas.microsoft.com/office/drawing/2014/main" id="{D654AD34-FE0A-9160-B89D-2E36D387A9D9}"/>
              </a:ext>
            </a:extLst>
          </p:cNvPr>
          <p:cNvSpPr>
            <a:spLocks noGrp="1"/>
          </p:cNvSpPr>
          <p:nvPr>
            <p:ph idx="1"/>
          </p:nvPr>
        </p:nvSpPr>
        <p:spPr>
          <a:xfrm>
            <a:off x="304801" y="1802638"/>
            <a:ext cx="5070201" cy="4495801"/>
          </a:xfrm>
        </p:spPr>
        <p:txBody>
          <a:bodyPr/>
          <a:lstStyle/>
          <a:p>
            <a:pPr marL="0" lvl="1" indent="0">
              <a:buNone/>
            </a:pPr>
            <a:r>
              <a:rPr lang="en-US" dirty="0"/>
              <a:t>“U.S. Person”</a:t>
            </a:r>
          </a:p>
          <a:p>
            <a:pPr lvl="1"/>
            <a:r>
              <a:rPr lang="en-US" dirty="0"/>
              <a:t>Rule 902 under the Securities Act</a:t>
            </a:r>
          </a:p>
          <a:p>
            <a:pPr lvl="1"/>
            <a:r>
              <a:rPr lang="en-US" dirty="0"/>
              <a:t>Tax purposes</a:t>
            </a:r>
          </a:p>
        </p:txBody>
      </p:sp>
      <p:sp>
        <p:nvSpPr>
          <p:cNvPr id="5" name="Footer Placeholder 4">
            <a:extLst>
              <a:ext uri="{FF2B5EF4-FFF2-40B4-BE49-F238E27FC236}">
                <a16:creationId xmlns:a16="http://schemas.microsoft.com/office/drawing/2014/main" id="{1ED1F3B6-3BF7-69E6-377A-8A2079661F25}"/>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
        <p:nvSpPr>
          <p:cNvPr id="6" name="Slide Number Placeholder 5">
            <a:extLst>
              <a:ext uri="{FF2B5EF4-FFF2-40B4-BE49-F238E27FC236}">
                <a16:creationId xmlns:a16="http://schemas.microsoft.com/office/drawing/2014/main" id="{04CDD41E-CCBD-5837-BF62-0656620D7F2D}"/>
              </a:ext>
            </a:extLst>
          </p:cNvPr>
          <p:cNvSpPr>
            <a:spLocks noGrp="1"/>
          </p:cNvSpPr>
          <p:nvPr>
            <p:ph type="sldNum" sz="quarter" idx="12"/>
          </p:nvPr>
        </p:nvSpPr>
        <p:spPr/>
        <p:txBody>
          <a:bodyPr/>
          <a:lstStyle/>
          <a:p>
            <a:fld id="{CDA23A1D-A66F-4A90-891E-15FD13DD9177}" type="slidenum">
              <a:rPr lang="en-US" smtClean="0"/>
              <a:t>11</a:t>
            </a:fld>
            <a:endParaRPr lang="en-US"/>
          </a:p>
        </p:txBody>
      </p:sp>
      <p:sp>
        <p:nvSpPr>
          <p:cNvPr id="18" name="Title 2">
            <a:extLst>
              <a:ext uri="{FF2B5EF4-FFF2-40B4-BE49-F238E27FC236}">
                <a16:creationId xmlns:a16="http://schemas.microsoft.com/office/drawing/2014/main" id="{022CEFE6-3F02-0325-D7E4-30F640C5BF22}"/>
              </a:ext>
            </a:extLst>
          </p:cNvPr>
          <p:cNvSpPr>
            <a:spLocks noGrp="1"/>
          </p:cNvSpPr>
          <p:nvPr>
            <p:ph type="title"/>
          </p:nvPr>
        </p:nvSpPr>
        <p:spPr>
          <a:xfrm>
            <a:off x="304800" y="456044"/>
            <a:ext cx="5067299" cy="914400"/>
          </a:xfrm>
        </p:spPr>
        <p:txBody>
          <a:bodyPr/>
          <a:lstStyle/>
          <a:p>
            <a:r>
              <a:rPr lang="en-US" sz="2500" dirty="0"/>
              <a:t>Offshore Fund Considerations</a:t>
            </a:r>
          </a:p>
        </p:txBody>
      </p:sp>
      <p:sp>
        <p:nvSpPr>
          <p:cNvPr id="19" name="Text Placeholder 6">
            <a:extLst>
              <a:ext uri="{FF2B5EF4-FFF2-40B4-BE49-F238E27FC236}">
                <a16:creationId xmlns:a16="http://schemas.microsoft.com/office/drawing/2014/main" id="{71E1D4F6-D6C3-DBC4-D520-71A14A40391D}"/>
              </a:ext>
            </a:extLst>
          </p:cNvPr>
          <p:cNvSpPr>
            <a:spLocks noGrp="1"/>
          </p:cNvSpPr>
          <p:nvPr>
            <p:ph type="body" sz="quarter" idx="14"/>
          </p:nvPr>
        </p:nvSpPr>
        <p:spPr>
          <a:xfrm>
            <a:off x="304799" y="1061464"/>
            <a:ext cx="5067299" cy="582606"/>
          </a:xfrm>
        </p:spPr>
        <p:txBody>
          <a:bodyPr/>
          <a:lstStyle/>
          <a:p>
            <a:r>
              <a:rPr lang="en-US" dirty="0"/>
              <a:t>U.S. considerations when offering funds to </a:t>
            </a:r>
            <a:br>
              <a:rPr lang="en-US" dirty="0"/>
            </a:br>
            <a:r>
              <a:rPr lang="en-US" dirty="0"/>
              <a:t>non-U.S. Clients</a:t>
            </a:r>
          </a:p>
        </p:txBody>
      </p:sp>
    </p:spTree>
    <p:extLst>
      <p:ext uri="{BB962C8B-B14F-4D97-AF65-F5344CB8AC3E}">
        <p14:creationId xmlns:p14="http://schemas.microsoft.com/office/powerpoint/2010/main" val="27222639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FD14C3-ACD9-3D65-E0A9-6B74D276AEC3}"/>
            </a:ext>
          </a:extLst>
        </p:cNvPr>
        <p:cNvGrpSpPr/>
        <p:nvPr/>
      </p:nvGrpSpPr>
      <p:grpSpPr>
        <a:xfrm>
          <a:off x="0" y="0"/>
          <a:ext cx="0" cy="0"/>
          <a:chOff x="0" y="0"/>
          <a:chExt cx="0" cy="0"/>
        </a:xfrm>
      </p:grpSpPr>
      <p:pic>
        <p:nvPicPr>
          <p:cNvPr id="9" name="Picture Placeholder 8" descr="Sun shining through the clouds&#10;&#10;AI-generated content may be incorrect.">
            <a:extLst>
              <a:ext uri="{FF2B5EF4-FFF2-40B4-BE49-F238E27FC236}">
                <a16:creationId xmlns:a16="http://schemas.microsoft.com/office/drawing/2014/main" id="{5A8C649E-3816-A561-6DBB-CAB2451E1C08}"/>
              </a:ext>
            </a:extLst>
          </p:cNvPr>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a:stretch/>
        </p:blipFill>
        <p:spPr/>
      </p:pic>
      <p:sp>
        <p:nvSpPr>
          <p:cNvPr id="4" name="Content Placeholder 3">
            <a:extLst>
              <a:ext uri="{FF2B5EF4-FFF2-40B4-BE49-F238E27FC236}">
                <a16:creationId xmlns:a16="http://schemas.microsoft.com/office/drawing/2014/main" id="{233DD2EE-68C5-9CCC-9351-64D39084DAA8}"/>
              </a:ext>
            </a:extLst>
          </p:cNvPr>
          <p:cNvSpPr>
            <a:spLocks noGrp="1"/>
          </p:cNvSpPr>
          <p:nvPr>
            <p:ph idx="1"/>
          </p:nvPr>
        </p:nvSpPr>
        <p:spPr>
          <a:xfrm>
            <a:off x="304801" y="1802641"/>
            <a:ext cx="5070201" cy="4495801"/>
          </a:xfrm>
        </p:spPr>
        <p:txBody>
          <a:bodyPr/>
          <a:lstStyle/>
          <a:p>
            <a:pPr marL="0" lvl="1" indent="0">
              <a:buNone/>
            </a:pPr>
            <a:r>
              <a:rPr lang="en-US" dirty="0"/>
              <a:t>Non-U.S. Regulatory Considerations</a:t>
            </a:r>
          </a:p>
          <a:p>
            <a:pPr lvl="1"/>
            <a:r>
              <a:rPr lang="en-US" dirty="0"/>
              <a:t>What type of investment service or product is offered? </a:t>
            </a:r>
          </a:p>
          <a:p>
            <a:pPr lvl="1"/>
            <a:r>
              <a:rPr lang="en-US" dirty="0"/>
              <a:t>The target investor market</a:t>
            </a:r>
          </a:p>
          <a:p>
            <a:pPr lvl="2"/>
            <a:r>
              <a:rPr lang="en-US" dirty="0"/>
              <a:t>How is a prospective client organized and how is it regulated?</a:t>
            </a:r>
          </a:p>
          <a:p>
            <a:pPr lvl="2"/>
            <a:r>
              <a:rPr lang="en-US" dirty="0"/>
              <a:t>To whom and where will the fund / services be marketed?  </a:t>
            </a:r>
          </a:p>
          <a:p>
            <a:pPr lvl="2"/>
            <a:r>
              <a:rPr lang="en-US" dirty="0"/>
              <a:t>To whom and where does the prospect reside?</a:t>
            </a:r>
          </a:p>
          <a:p>
            <a:pPr lvl="2"/>
            <a:r>
              <a:rPr lang="en-US" dirty="0"/>
              <a:t>By whom and where is the investment decision made? </a:t>
            </a:r>
          </a:p>
          <a:p>
            <a:pPr lvl="2"/>
            <a:r>
              <a:rPr lang="en-US" dirty="0"/>
              <a:t>Where are the assets to be invested held in custody and who has discretion over those assets? </a:t>
            </a:r>
          </a:p>
          <a:p>
            <a:pPr marL="685800" lvl="4" indent="0">
              <a:buNone/>
            </a:pPr>
            <a:endParaRPr lang="en-US" sz="1800" dirty="0"/>
          </a:p>
          <a:p>
            <a:endParaRPr lang="en-US" dirty="0"/>
          </a:p>
        </p:txBody>
      </p:sp>
      <p:sp>
        <p:nvSpPr>
          <p:cNvPr id="5" name="Footer Placeholder 4">
            <a:extLst>
              <a:ext uri="{FF2B5EF4-FFF2-40B4-BE49-F238E27FC236}">
                <a16:creationId xmlns:a16="http://schemas.microsoft.com/office/drawing/2014/main" id="{075B8F4D-2E66-CDB5-7036-7309D752DBF2}"/>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
        <p:nvSpPr>
          <p:cNvPr id="6" name="Slide Number Placeholder 5">
            <a:extLst>
              <a:ext uri="{FF2B5EF4-FFF2-40B4-BE49-F238E27FC236}">
                <a16:creationId xmlns:a16="http://schemas.microsoft.com/office/drawing/2014/main" id="{5790EE6E-3718-F7CE-8CB5-6AB681DEEEF8}"/>
              </a:ext>
            </a:extLst>
          </p:cNvPr>
          <p:cNvSpPr>
            <a:spLocks noGrp="1"/>
          </p:cNvSpPr>
          <p:nvPr>
            <p:ph type="sldNum" sz="quarter" idx="12"/>
          </p:nvPr>
        </p:nvSpPr>
        <p:spPr/>
        <p:txBody>
          <a:bodyPr/>
          <a:lstStyle/>
          <a:p>
            <a:fld id="{CDA23A1D-A66F-4A90-891E-15FD13DD9177}" type="slidenum">
              <a:rPr lang="en-US" smtClean="0"/>
              <a:t>12</a:t>
            </a:fld>
            <a:endParaRPr lang="en-US"/>
          </a:p>
        </p:txBody>
      </p:sp>
      <p:sp>
        <p:nvSpPr>
          <p:cNvPr id="16" name="Title 2">
            <a:extLst>
              <a:ext uri="{FF2B5EF4-FFF2-40B4-BE49-F238E27FC236}">
                <a16:creationId xmlns:a16="http://schemas.microsoft.com/office/drawing/2014/main" id="{EC594235-9E75-9255-0A96-1771574E8374}"/>
              </a:ext>
            </a:extLst>
          </p:cNvPr>
          <p:cNvSpPr>
            <a:spLocks noGrp="1"/>
          </p:cNvSpPr>
          <p:nvPr>
            <p:ph type="title"/>
          </p:nvPr>
        </p:nvSpPr>
        <p:spPr>
          <a:xfrm>
            <a:off x="304800" y="456044"/>
            <a:ext cx="5067299" cy="914400"/>
          </a:xfrm>
        </p:spPr>
        <p:txBody>
          <a:bodyPr/>
          <a:lstStyle/>
          <a:p>
            <a:r>
              <a:rPr lang="en-US" sz="2500" dirty="0"/>
              <a:t>Offshore Fund Considerations</a:t>
            </a:r>
          </a:p>
        </p:txBody>
      </p:sp>
      <p:sp>
        <p:nvSpPr>
          <p:cNvPr id="17" name="Text Placeholder 6">
            <a:extLst>
              <a:ext uri="{FF2B5EF4-FFF2-40B4-BE49-F238E27FC236}">
                <a16:creationId xmlns:a16="http://schemas.microsoft.com/office/drawing/2014/main" id="{2D038B97-8241-D761-D6CF-D3046357E8BF}"/>
              </a:ext>
            </a:extLst>
          </p:cNvPr>
          <p:cNvSpPr>
            <a:spLocks noGrp="1"/>
          </p:cNvSpPr>
          <p:nvPr>
            <p:ph type="body" sz="quarter" idx="14"/>
          </p:nvPr>
        </p:nvSpPr>
        <p:spPr>
          <a:xfrm>
            <a:off x="304799" y="1061464"/>
            <a:ext cx="5067299" cy="582606"/>
          </a:xfrm>
        </p:spPr>
        <p:txBody>
          <a:bodyPr/>
          <a:lstStyle/>
          <a:p>
            <a:r>
              <a:rPr lang="en-US" dirty="0"/>
              <a:t>U.S. considerations when offering funds to </a:t>
            </a:r>
            <a:br>
              <a:rPr lang="en-US" dirty="0"/>
            </a:br>
            <a:r>
              <a:rPr lang="en-US" dirty="0"/>
              <a:t>non-U.S. Clients</a:t>
            </a:r>
          </a:p>
        </p:txBody>
      </p:sp>
    </p:spTree>
    <p:extLst>
      <p:ext uri="{BB962C8B-B14F-4D97-AF65-F5344CB8AC3E}">
        <p14:creationId xmlns:p14="http://schemas.microsoft.com/office/powerpoint/2010/main" val="35199178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A green and blue field&#10;&#10;AI-generated content may be incorrect.">
            <a:extLst>
              <a:ext uri="{FF2B5EF4-FFF2-40B4-BE49-F238E27FC236}">
                <a16:creationId xmlns:a16="http://schemas.microsoft.com/office/drawing/2014/main" id="{D8D7761A-A6B4-0B15-13E9-429C53FD72D9}"/>
              </a:ext>
            </a:extLst>
          </p:cNvPr>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a:stretch/>
        </p:blipFill>
        <p:spPr/>
      </p:pic>
      <p:sp>
        <p:nvSpPr>
          <p:cNvPr id="4" name="Content Placeholder 3">
            <a:extLst>
              <a:ext uri="{FF2B5EF4-FFF2-40B4-BE49-F238E27FC236}">
                <a16:creationId xmlns:a16="http://schemas.microsoft.com/office/drawing/2014/main" id="{916A4163-176B-9740-5D10-380C8F574313}"/>
              </a:ext>
            </a:extLst>
          </p:cNvPr>
          <p:cNvSpPr>
            <a:spLocks noGrp="1"/>
          </p:cNvSpPr>
          <p:nvPr>
            <p:ph idx="1"/>
          </p:nvPr>
        </p:nvSpPr>
        <p:spPr>
          <a:xfrm>
            <a:off x="304801" y="1802641"/>
            <a:ext cx="5070201" cy="4495801"/>
          </a:xfrm>
        </p:spPr>
        <p:txBody>
          <a:bodyPr/>
          <a:lstStyle/>
          <a:p>
            <a:pPr marL="0" lvl="1" indent="0">
              <a:buNone/>
            </a:pPr>
            <a:r>
              <a:rPr lang="en-US" sz="2000" dirty="0"/>
              <a:t>Non-U.S. Regulatory Considerations</a:t>
            </a:r>
          </a:p>
          <a:p>
            <a:pPr lvl="1"/>
            <a:r>
              <a:rPr lang="en-US" sz="2000" dirty="0"/>
              <a:t>Country by country analysis to determine public vs private rules and requirements.</a:t>
            </a:r>
          </a:p>
          <a:p>
            <a:pPr lvl="1"/>
            <a:r>
              <a:rPr lang="en-US" sz="2000" dirty="0"/>
              <a:t>If privately placing a fund, always consider:</a:t>
            </a:r>
          </a:p>
          <a:p>
            <a:pPr lvl="2"/>
            <a:r>
              <a:rPr lang="en-US" sz="2000" dirty="0"/>
              <a:t>Fund registration </a:t>
            </a:r>
            <a:r>
              <a:rPr lang="en-US" sz="2000" u="sng" dirty="0"/>
              <a:t>and</a:t>
            </a:r>
          </a:p>
          <a:p>
            <a:pPr lvl="2"/>
            <a:r>
              <a:rPr lang="en-US" sz="2000" dirty="0"/>
              <a:t>Adviser licensing</a:t>
            </a:r>
          </a:p>
          <a:p>
            <a:pPr marL="685800" lvl="4" indent="0">
              <a:buNone/>
            </a:pPr>
            <a:endParaRPr lang="en-US" dirty="0"/>
          </a:p>
          <a:p>
            <a:pPr marL="685800" lvl="4" indent="0">
              <a:buNone/>
            </a:pPr>
            <a:endParaRPr lang="en-US" dirty="0"/>
          </a:p>
          <a:p>
            <a:pPr lvl="4"/>
            <a:endParaRPr lang="en-US" dirty="0"/>
          </a:p>
          <a:p>
            <a:endParaRPr lang="en-US" dirty="0"/>
          </a:p>
        </p:txBody>
      </p:sp>
      <p:sp>
        <p:nvSpPr>
          <p:cNvPr id="5" name="Footer Placeholder 4">
            <a:extLst>
              <a:ext uri="{FF2B5EF4-FFF2-40B4-BE49-F238E27FC236}">
                <a16:creationId xmlns:a16="http://schemas.microsoft.com/office/drawing/2014/main" id="{52542358-2953-054A-DC45-F9A59CED96FC}"/>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
        <p:nvSpPr>
          <p:cNvPr id="6" name="Slide Number Placeholder 5">
            <a:extLst>
              <a:ext uri="{FF2B5EF4-FFF2-40B4-BE49-F238E27FC236}">
                <a16:creationId xmlns:a16="http://schemas.microsoft.com/office/drawing/2014/main" id="{D0677A39-3F54-CDFE-F825-F34AD83EE25C}"/>
              </a:ext>
            </a:extLst>
          </p:cNvPr>
          <p:cNvSpPr>
            <a:spLocks noGrp="1"/>
          </p:cNvSpPr>
          <p:nvPr>
            <p:ph type="sldNum" sz="quarter" idx="12"/>
          </p:nvPr>
        </p:nvSpPr>
        <p:spPr/>
        <p:txBody>
          <a:bodyPr/>
          <a:lstStyle/>
          <a:p>
            <a:fld id="{CDA23A1D-A66F-4A90-891E-15FD13DD9177}" type="slidenum">
              <a:rPr lang="en-US" smtClean="0"/>
              <a:t>13</a:t>
            </a:fld>
            <a:endParaRPr lang="en-US"/>
          </a:p>
        </p:txBody>
      </p:sp>
      <p:sp>
        <p:nvSpPr>
          <p:cNvPr id="12" name="Title 2">
            <a:extLst>
              <a:ext uri="{FF2B5EF4-FFF2-40B4-BE49-F238E27FC236}">
                <a16:creationId xmlns:a16="http://schemas.microsoft.com/office/drawing/2014/main" id="{23B6814B-E2A7-22D7-6FB0-AE1945F3730C}"/>
              </a:ext>
            </a:extLst>
          </p:cNvPr>
          <p:cNvSpPr>
            <a:spLocks noGrp="1"/>
          </p:cNvSpPr>
          <p:nvPr>
            <p:ph type="title"/>
          </p:nvPr>
        </p:nvSpPr>
        <p:spPr>
          <a:xfrm>
            <a:off x="304800" y="456044"/>
            <a:ext cx="5067299" cy="914400"/>
          </a:xfrm>
        </p:spPr>
        <p:txBody>
          <a:bodyPr/>
          <a:lstStyle/>
          <a:p>
            <a:r>
              <a:rPr lang="en-US" sz="2500" dirty="0"/>
              <a:t>Offshore Fund Considerations</a:t>
            </a:r>
          </a:p>
        </p:txBody>
      </p:sp>
      <p:sp>
        <p:nvSpPr>
          <p:cNvPr id="13" name="Text Placeholder 6">
            <a:extLst>
              <a:ext uri="{FF2B5EF4-FFF2-40B4-BE49-F238E27FC236}">
                <a16:creationId xmlns:a16="http://schemas.microsoft.com/office/drawing/2014/main" id="{6F72EC77-EF56-012F-E5DE-ED41F619B391}"/>
              </a:ext>
            </a:extLst>
          </p:cNvPr>
          <p:cNvSpPr>
            <a:spLocks noGrp="1"/>
          </p:cNvSpPr>
          <p:nvPr>
            <p:ph type="body" sz="quarter" idx="14"/>
          </p:nvPr>
        </p:nvSpPr>
        <p:spPr>
          <a:xfrm>
            <a:off x="304799" y="1061464"/>
            <a:ext cx="5067299" cy="582606"/>
          </a:xfrm>
        </p:spPr>
        <p:txBody>
          <a:bodyPr/>
          <a:lstStyle/>
          <a:p>
            <a:r>
              <a:rPr lang="en-US" dirty="0"/>
              <a:t>U.S. considerations when offering funds to </a:t>
            </a:r>
            <a:br>
              <a:rPr lang="en-US" dirty="0"/>
            </a:br>
            <a:r>
              <a:rPr lang="en-US" dirty="0"/>
              <a:t>non-U.S. Clients</a:t>
            </a:r>
          </a:p>
        </p:txBody>
      </p:sp>
    </p:spTree>
    <p:extLst>
      <p:ext uri="{BB962C8B-B14F-4D97-AF65-F5344CB8AC3E}">
        <p14:creationId xmlns:p14="http://schemas.microsoft.com/office/powerpoint/2010/main" val="3243868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A close-up of water ripples&#10;&#10;AI-generated content may be incorrect.">
            <a:extLst>
              <a:ext uri="{FF2B5EF4-FFF2-40B4-BE49-F238E27FC236}">
                <a16:creationId xmlns:a16="http://schemas.microsoft.com/office/drawing/2014/main" id="{30FF5EDF-4DCD-0F65-BEE8-652D47960B4D}"/>
              </a:ext>
            </a:extLst>
          </p:cNvPr>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a:stretch/>
        </p:blipFill>
        <p:spPr/>
      </p:pic>
      <p:sp>
        <p:nvSpPr>
          <p:cNvPr id="4" name="Content Placeholder 3">
            <a:extLst>
              <a:ext uri="{FF2B5EF4-FFF2-40B4-BE49-F238E27FC236}">
                <a16:creationId xmlns:a16="http://schemas.microsoft.com/office/drawing/2014/main" id="{9FEF6BDE-79B3-62D9-980B-DA5F7C1A57DB}"/>
              </a:ext>
            </a:extLst>
          </p:cNvPr>
          <p:cNvSpPr>
            <a:spLocks noGrp="1"/>
          </p:cNvSpPr>
          <p:nvPr>
            <p:ph idx="1"/>
          </p:nvPr>
        </p:nvSpPr>
        <p:spPr>
          <a:xfrm>
            <a:off x="304801" y="1802641"/>
            <a:ext cx="5070201" cy="4495801"/>
          </a:xfrm>
        </p:spPr>
        <p:txBody>
          <a:bodyPr/>
          <a:lstStyle/>
          <a:p>
            <a:pPr marL="0" lvl="1" indent="0">
              <a:buNone/>
            </a:pPr>
            <a:r>
              <a:rPr lang="en-US" dirty="0"/>
              <a:t>Non-U.S. Regulatory Considerations</a:t>
            </a:r>
          </a:p>
          <a:p>
            <a:pPr lvl="1"/>
            <a:r>
              <a:rPr lang="en-US" dirty="0"/>
              <a:t>Private Placement:</a:t>
            </a:r>
          </a:p>
          <a:p>
            <a:pPr lvl="2"/>
            <a:r>
              <a:rPr lang="en-US" dirty="0"/>
              <a:t>Investor qualification</a:t>
            </a:r>
          </a:p>
          <a:p>
            <a:pPr lvl="2"/>
            <a:r>
              <a:rPr lang="en-US" dirty="0"/>
              <a:t>Restricted number of investors</a:t>
            </a:r>
          </a:p>
          <a:p>
            <a:pPr lvl="2"/>
            <a:r>
              <a:rPr lang="en-US" dirty="0"/>
              <a:t>Pre-filing or authorization requirement</a:t>
            </a:r>
          </a:p>
          <a:p>
            <a:pPr lvl="2"/>
            <a:r>
              <a:rPr lang="en-US" dirty="0"/>
              <a:t>Restricted activities</a:t>
            </a:r>
          </a:p>
          <a:p>
            <a:pPr lvl="2"/>
            <a:r>
              <a:rPr lang="en-US" dirty="0"/>
              <a:t>Reverse solicitation</a:t>
            </a:r>
          </a:p>
          <a:p>
            <a:pPr lvl="1"/>
            <a:r>
              <a:rPr lang="en-US" dirty="0"/>
              <a:t>Required license:</a:t>
            </a:r>
          </a:p>
          <a:p>
            <a:pPr lvl="2"/>
            <a:r>
              <a:rPr lang="en-US" dirty="0"/>
              <a:t>Align with private placement restrictions</a:t>
            </a:r>
          </a:p>
          <a:p>
            <a:pPr lvl="2"/>
            <a:r>
              <a:rPr lang="en-US" dirty="0"/>
              <a:t>Licensed third-party</a:t>
            </a:r>
          </a:p>
          <a:p>
            <a:pPr lvl="2"/>
            <a:r>
              <a:rPr lang="en-US" dirty="0"/>
              <a:t>Locally licensed affiliates</a:t>
            </a:r>
          </a:p>
          <a:p>
            <a:pPr lvl="2"/>
            <a:endParaRPr lang="en-US" dirty="0"/>
          </a:p>
          <a:p>
            <a:endParaRPr lang="en-US" dirty="0"/>
          </a:p>
        </p:txBody>
      </p:sp>
      <p:sp>
        <p:nvSpPr>
          <p:cNvPr id="5" name="Footer Placeholder 4">
            <a:extLst>
              <a:ext uri="{FF2B5EF4-FFF2-40B4-BE49-F238E27FC236}">
                <a16:creationId xmlns:a16="http://schemas.microsoft.com/office/drawing/2014/main" id="{55FF5A2D-5BFE-EE11-85E1-9AAA72140AEC}"/>
              </a:ext>
            </a:extLst>
          </p:cNvPr>
          <p:cNvSpPr>
            <a:spLocks noGrp="1"/>
          </p:cNvSpPr>
          <p:nvPr>
            <p:ph type="ftr" sz="quarter" idx="11"/>
          </p:nvPr>
        </p:nvSpPr>
        <p:spPr/>
        <p:txBody>
          <a:bodyPr/>
          <a:lstStyle/>
          <a:p>
            <a:r>
              <a:rPr lang="en-US" dirty="0"/>
              <a:t>October 3, 2025 </a:t>
            </a:r>
            <a:r>
              <a:rPr lang="en-US" dirty="0">
                <a:solidFill>
                  <a:schemeClr val="accent2"/>
                </a:solidFill>
              </a:rPr>
              <a:t>/ </a:t>
            </a:r>
            <a:r>
              <a:rPr lang="en-US" dirty="0"/>
              <a:t>Offshore Developments</a:t>
            </a:r>
          </a:p>
        </p:txBody>
      </p:sp>
      <p:sp>
        <p:nvSpPr>
          <p:cNvPr id="6" name="Slide Number Placeholder 5">
            <a:extLst>
              <a:ext uri="{FF2B5EF4-FFF2-40B4-BE49-F238E27FC236}">
                <a16:creationId xmlns:a16="http://schemas.microsoft.com/office/drawing/2014/main" id="{F0D7CD09-AFB3-D511-C8F9-6CD7506BC918}"/>
              </a:ext>
            </a:extLst>
          </p:cNvPr>
          <p:cNvSpPr>
            <a:spLocks noGrp="1"/>
          </p:cNvSpPr>
          <p:nvPr>
            <p:ph type="sldNum" sz="quarter" idx="12"/>
          </p:nvPr>
        </p:nvSpPr>
        <p:spPr/>
        <p:txBody>
          <a:bodyPr/>
          <a:lstStyle/>
          <a:p>
            <a:fld id="{CDA23A1D-A66F-4A90-891E-15FD13DD9177}" type="slidenum">
              <a:rPr lang="en-US" smtClean="0"/>
              <a:t>14</a:t>
            </a:fld>
            <a:endParaRPr lang="en-US"/>
          </a:p>
        </p:txBody>
      </p:sp>
      <p:sp>
        <p:nvSpPr>
          <p:cNvPr id="12" name="Title 2">
            <a:extLst>
              <a:ext uri="{FF2B5EF4-FFF2-40B4-BE49-F238E27FC236}">
                <a16:creationId xmlns:a16="http://schemas.microsoft.com/office/drawing/2014/main" id="{BF6B9EEC-FE21-C0FC-3730-3C5D125CC976}"/>
              </a:ext>
            </a:extLst>
          </p:cNvPr>
          <p:cNvSpPr>
            <a:spLocks noGrp="1"/>
          </p:cNvSpPr>
          <p:nvPr>
            <p:ph type="title"/>
          </p:nvPr>
        </p:nvSpPr>
        <p:spPr>
          <a:xfrm>
            <a:off x="304800" y="456044"/>
            <a:ext cx="5067299" cy="914400"/>
          </a:xfrm>
        </p:spPr>
        <p:txBody>
          <a:bodyPr/>
          <a:lstStyle/>
          <a:p>
            <a:r>
              <a:rPr lang="en-US" sz="2500" dirty="0"/>
              <a:t>Offshore Fund Considerations</a:t>
            </a:r>
          </a:p>
        </p:txBody>
      </p:sp>
      <p:sp>
        <p:nvSpPr>
          <p:cNvPr id="13" name="Text Placeholder 6">
            <a:extLst>
              <a:ext uri="{FF2B5EF4-FFF2-40B4-BE49-F238E27FC236}">
                <a16:creationId xmlns:a16="http://schemas.microsoft.com/office/drawing/2014/main" id="{C06F7B92-FFDB-5337-49C9-9AFF3534E348}"/>
              </a:ext>
            </a:extLst>
          </p:cNvPr>
          <p:cNvSpPr>
            <a:spLocks noGrp="1"/>
          </p:cNvSpPr>
          <p:nvPr>
            <p:ph type="body" sz="quarter" idx="14"/>
          </p:nvPr>
        </p:nvSpPr>
        <p:spPr>
          <a:xfrm>
            <a:off x="304799" y="1061464"/>
            <a:ext cx="5067299" cy="582606"/>
          </a:xfrm>
        </p:spPr>
        <p:txBody>
          <a:bodyPr/>
          <a:lstStyle/>
          <a:p>
            <a:r>
              <a:rPr lang="en-US" dirty="0"/>
              <a:t>U.S. considerations when offering funds to </a:t>
            </a:r>
            <a:br>
              <a:rPr lang="en-US" dirty="0"/>
            </a:br>
            <a:r>
              <a:rPr lang="en-US" dirty="0"/>
              <a:t>non-U.S. Clients</a:t>
            </a:r>
          </a:p>
        </p:txBody>
      </p:sp>
    </p:spTree>
    <p:extLst>
      <p:ext uri="{BB962C8B-B14F-4D97-AF65-F5344CB8AC3E}">
        <p14:creationId xmlns:p14="http://schemas.microsoft.com/office/powerpoint/2010/main" val="5185048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r>
              <a:rPr lang="en-US" dirty="0"/>
              <a:t>Offshore Fund Considerations</a:t>
            </a:r>
          </a:p>
        </p:txBody>
      </p:sp>
      <p:sp>
        <p:nvSpPr>
          <p:cNvPr id="6" name="Content Placeholder 5">
            <a:extLst>
              <a:ext uri="{FF2B5EF4-FFF2-40B4-BE49-F238E27FC236}">
                <a16:creationId xmlns:a16="http://schemas.microsoft.com/office/drawing/2014/main" id="{BF146968-BD1F-A461-47D9-E65F1824DC90}"/>
              </a:ext>
            </a:extLst>
          </p:cNvPr>
          <p:cNvSpPr>
            <a:spLocks noGrp="1"/>
          </p:cNvSpPr>
          <p:nvPr>
            <p:ph idx="1"/>
          </p:nvPr>
        </p:nvSpPr>
        <p:spPr/>
        <p:txBody>
          <a:bodyPr/>
          <a:lstStyle/>
          <a:p>
            <a:r>
              <a:rPr lang="en-US" b="1" dirty="0">
                <a:solidFill>
                  <a:schemeClr val="accent2"/>
                </a:solidFill>
              </a:rPr>
              <a:t>Non-U.S. Considerations - Licensing – Pooled Products</a:t>
            </a:r>
          </a:p>
          <a:p>
            <a:pPr lvl="1"/>
            <a:r>
              <a:rPr lang="en-US" dirty="0"/>
              <a:t>To the extent that a U.S. registered adviser offers advisory services to non-U.S. clients through a commingled fund, there are a number of separate considerations under the laws of the jurisdiction in which the client is resident that should be considered by a U.S. investment adviser when marketing to, providing advisory services for, and conducting client servicing of non-U.S. clients in commingled funds, including: </a:t>
            </a:r>
          </a:p>
          <a:p>
            <a:pPr lvl="2"/>
            <a:r>
              <a:rPr lang="en-US" dirty="0"/>
              <a:t>Is the adviser providing services directly or indirectly in a sub-advisory capacity? </a:t>
            </a:r>
          </a:p>
          <a:p>
            <a:pPr lvl="2"/>
            <a:r>
              <a:rPr lang="en-US" dirty="0"/>
              <a:t>Is the adviser required to be registered or authorized to manage the pooled product?</a:t>
            </a:r>
          </a:p>
        </p:txBody>
      </p:sp>
      <p:sp>
        <p:nvSpPr>
          <p:cNvPr id="8194" name="Rectangle 6"/>
          <p:cNvSpPr>
            <a:spLocks noGrp="1" noChangeArrowheads="1"/>
          </p:cNvSpPr>
          <p:nvPr>
            <p:ph type="sldNum" sz="quarter" idx="12"/>
          </p:nvPr>
        </p:nvSpPr>
        <p:spPr>
          <a:noFill/>
        </p:spPr>
        <p:txBody>
          <a:bodyPr/>
          <a:lstStyle/>
          <a:p>
            <a:fld id="{A87506FA-32DB-4761-8F5F-F0239851D002}" type="slidenum">
              <a:rPr lang="en-US" smtClean="0"/>
              <a:pPr/>
              <a:t>15</a:t>
            </a:fld>
            <a:endParaRPr lang="en-US" dirty="0"/>
          </a:p>
        </p:txBody>
      </p:sp>
      <p:sp>
        <p:nvSpPr>
          <p:cNvPr id="5" name="Text Placeholder 4">
            <a:extLst>
              <a:ext uri="{FF2B5EF4-FFF2-40B4-BE49-F238E27FC236}">
                <a16:creationId xmlns:a16="http://schemas.microsoft.com/office/drawing/2014/main" id="{F938B8D1-61D8-1B23-53EF-3FFDC7DE69CD}"/>
              </a:ext>
            </a:extLst>
          </p:cNvPr>
          <p:cNvSpPr>
            <a:spLocks noGrp="1"/>
          </p:cNvSpPr>
          <p:nvPr>
            <p:ph type="body" sz="quarter" idx="14"/>
          </p:nvPr>
        </p:nvSpPr>
        <p:spPr/>
        <p:txBody>
          <a:bodyPr/>
          <a:lstStyle/>
          <a:p>
            <a:r>
              <a:rPr lang="en-US" dirty="0"/>
              <a:t>Local law considerations when offering funds to non-U.S. Clients</a:t>
            </a:r>
          </a:p>
        </p:txBody>
      </p:sp>
      <p:sp>
        <p:nvSpPr>
          <p:cNvPr id="8197" name="Slide Number Placeholder 5"/>
          <p:cNvSpPr txBox="1">
            <a:spLocks noGrp="1"/>
          </p:cNvSpPr>
          <p:nvPr/>
        </p:nvSpPr>
        <p:spPr bwMode="black">
          <a:xfrm>
            <a:off x="-1588" y="6248400"/>
            <a:ext cx="457201" cy="457200"/>
          </a:xfrm>
          <a:prstGeom prst="rect">
            <a:avLst/>
          </a:prstGeom>
          <a:noFill/>
          <a:ln w="9525">
            <a:noFill/>
            <a:miter lim="800000"/>
            <a:headEnd/>
            <a:tailEnd/>
          </a:ln>
        </p:spPr>
        <p:txBody>
          <a:bodyPr anchor="ctr" anchorCtr="1"/>
          <a:lstStyle/>
          <a:p>
            <a:pPr algn="ctr" eaLnBrk="0" hangingPunct="0"/>
            <a:fld id="{402CBC97-A2BC-431C-B6D4-F3C9DE7F6CB4}" type="slidenum">
              <a:rPr lang="en-GB" sz="900">
                <a:solidFill>
                  <a:schemeClr val="bg1"/>
                </a:solidFill>
              </a:rPr>
              <a:pPr algn="ctr" eaLnBrk="0" hangingPunct="0"/>
              <a:t>15</a:t>
            </a:fld>
            <a:endParaRPr lang="en-GB" sz="900" dirty="0">
              <a:solidFill>
                <a:schemeClr val="bg1"/>
              </a:solidFill>
            </a:endParaRPr>
          </a:p>
        </p:txBody>
      </p:sp>
      <p:sp>
        <p:nvSpPr>
          <p:cNvPr id="7" name="Footer Placeholder 6">
            <a:extLst>
              <a:ext uri="{FF2B5EF4-FFF2-40B4-BE49-F238E27FC236}">
                <a16:creationId xmlns:a16="http://schemas.microsoft.com/office/drawing/2014/main" id="{2277374C-1A59-12E7-E159-C4E59F9704F5}"/>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r>
              <a:rPr lang="en-US" dirty="0"/>
              <a:t>Offshore Fund Considerations</a:t>
            </a:r>
          </a:p>
        </p:txBody>
      </p:sp>
      <p:sp>
        <p:nvSpPr>
          <p:cNvPr id="4" name="Content Placeholder 3">
            <a:extLst>
              <a:ext uri="{FF2B5EF4-FFF2-40B4-BE49-F238E27FC236}">
                <a16:creationId xmlns:a16="http://schemas.microsoft.com/office/drawing/2014/main" id="{42E0487C-3DF4-DEDF-F23A-D0EB5DCD4195}"/>
              </a:ext>
            </a:extLst>
          </p:cNvPr>
          <p:cNvSpPr>
            <a:spLocks noGrp="1"/>
          </p:cNvSpPr>
          <p:nvPr>
            <p:ph idx="1"/>
          </p:nvPr>
        </p:nvSpPr>
        <p:spPr/>
        <p:txBody>
          <a:bodyPr/>
          <a:lstStyle/>
          <a:p>
            <a:r>
              <a:rPr lang="en-US" b="1" dirty="0">
                <a:solidFill>
                  <a:schemeClr val="accent2"/>
                </a:solidFill>
              </a:rPr>
              <a:t>Non-U.S. Considerations - Licensing – Pooled Products</a:t>
            </a:r>
          </a:p>
          <a:p>
            <a:pPr lvl="1"/>
            <a:r>
              <a:rPr lang="en-US" dirty="0"/>
              <a:t>Are there any restrictions on managing the asset as a result of the product wrapper and the laws that govern the pooled vehicle?</a:t>
            </a:r>
          </a:p>
          <a:p>
            <a:pPr lvl="1"/>
            <a:r>
              <a:rPr lang="en-US" dirty="0"/>
              <a:t>Are there reporting, transparency or other requirements that are required by local law?</a:t>
            </a:r>
          </a:p>
        </p:txBody>
      </p:sp>
      <p:sp>
        <p:nvSpPr>
          <p:cNvPr id="8194" name="Rectangle 6"/>
          <p:cNvSpPr>
            <a:spLocks noGrp="1" noChangeArrowheads="1"/>
          </p:cNvSpPr>
          <p:nvPr>
            <p:ph type="sldNum" sz="quarter" idx="12"/>
          </p:nvPr>
        </p:nvSpPr>
        <p:spPr>
          <a:noFill/>
        </p:spPr>
        <p:txBody>
          <a:bodyPr/>
          <a:lstStyle/>
          <a:p>
            <a:fld id="{A87506FA-32DB-4761-8F5F-F0239851D002}" type="slidenum">
              <a:rPr lang="en-US" smtClean="0"/>
              <a:pPr/>
              <a:t>16</a:t>
            </a:fld>
            <a:endParaRPr lang="en-US" dirty="0"/>
          </a:p>
        </p:txBody>
      </p:sp>
      <p:sp>
        <p:nvSpPr>
          <p:cNvPr id="3" name="Text Placeholder 2">
            <a:extLst>
              <a:ext uri="{FF2B5EF4-FFF2-40B4-BE49-F238E27FC236}">
                <a16:creationId xmlns:a16="http://schemas.microsoft.com/office/drawing/2014/main" id="{B92BE31D-B122-441C-E4AE-B9423F0C0392}"/>
              </a:ext>
            </a:extLst>
          </p:cNvPr>
          <p:cNvSpPr>
            <a:spLocks noGrp="1"/>
          </p:cNvSpPr>
          <p:nvPr>
            <p:ph type="body" sz="quarter" idx="14"/>
          </p:nvPr>
        </p:nvSpPr>
        <p:spPr/>
        <p:txBody>
          <a:bodyPr/>
          <a:lstStyle/>
          <a:p>
            <a:r>
              <a:rPr lang="en-US" dirty="0"/>
              <a:t>Local law considerations when offering funds to non-U.S. Clients</a:t>
            </a:r>
          </a:p>
        </p:txBody>
      </p:sp>
      <p:sp>
        <p:nvSpPr>
          <p:cNvPr id="8197" name="Slide Number Placeholder 5"/>
          <p:cNvSpPr txBox="1">
            <a:spLocks noGrp="1"/>
          </p:cNvSpPr>
          <p:nvPr/>
        </p:nvSpPr>
        <p:spPr bwMode="black">
          <a:xfrm>
            <a:off x="-1588" y="6248400"/>
            <a:ext cx="457201" cy="457200"/>
          </a:xfrm>
          <a:prstGeom prst="rect">
            <a:avLst/>
          </a:prstGeom>
          <a:noFill/>
          <a:ln w="9525">
            <a:noFill/>
            <a:miter lim="800000"/>
            <a:headEnd/>
            <a:tailEnd/>
          </a:ln>
        </p:spPr>
        <p:txBody>
          <a:bodyPr anchor="ctr" anchorCtr="1"/>
          <a:lstStyle/>
          <a:p>
            <a:pPr algn="ctr" eaLnBrk="0" hangingPunct="0"/>
            <a:fld id="{402CBC97-A2BC-431C-B6D4-F3C9DE7F6CB4}" type="slidenum">
              <a:rPr lang="en-GB" sz="900">
                <a:solidFill>
                  <a:schemeClr val="bg1"/>
                </a:solidFill>
              </a:rPr>
              <a:pPr algn="ctr" eaLnBrk="0" hangingPunct="0"/>
              <a:t>16</a:t>
            </a:fld>
            <a:endParaRPr lang="en-GB" sz="900" dirty="0">
              <a:solidFill>
                <a:schemeClr val="bg1"/>
              </a:solidFill>
            </a:endParaRPr>
          </a:p>
        </p:txBody>
      </p:sp>
      <p:sp>
        <p:nvSpPr>
          <p:cNvPr id="2" name="Text Placeholder 6">
            <a:extLst>
              <a:ext uri="{FF2B5EF4-FFF2-40B4-BE49-F238E27FC236}">
                <a16:creationId xmlns:a16="http://schemas.microsoft.com/office/drawing/2014/main" id="{8161344F-069D-8C7F-9288-079DE57F10F4}"/>
              </a:ext>
            </a:extLst>
          </p:cNvPr>
          <p:cNvSpPr txBox="1">
            <a:spLocks/>
          </p:cNvSpPr>
          <p:nvPr/>
        </p:nvSpPr>
        <p:spPr>
          <a:xfrm>
            <a:off x="304799" y="978339"/>
            <a:ext cx="7189509" cy="355167"/>
          </a:xfrm>
          <a:prstGeom prst="rect">
            <a:avLst/>
          </a:prstGeom>
        </p:spPr>
        <p:txBody>
          <a:bodyPr/>
          <a:lstStyle>
            <a:lvl1pPr marL="0" indent="0" algn="l" defTabSz="914400" rtl="0" eaLnBrk="1" latinLnBrk="0" hangingPunct="1">
              <a:lnSpc>
                <a:spcPct val="100000"/>
              </a:lnSpc>
              <a:spcBef>
                <a:spcPts val="0"/>
              </a:spcBef>
              <a:spcAft>
                <a:spcPts val="1200"/>
              </a:spcAft>
              <a:buClr>
                <a:schemeClr val="accent2"/>
              </a:buClr>
              <a:buSzPct val="70000"/>
              <a:buFont typeface="Wingdings 3" panose="05040102010807070707" pitchFamily="18" charset="2"/>
              <a:buNone/>
              <a:defRPr sz="1800" kern="1200">
                <a:solidFill>
                  <a:schemeClr val="tx1"/>
                </a:solidFill>
                <a:latin typeface="+mn-lt"/>
                <a:ea typeface="+mn-ea"/>
                <a:cs typeface="+mn-cs"/>
              </a:defRPr>
            </a:lvl1pPr>
            <a:lvl2pPr marL="228600" indent="-228600" algn="l" defTabSz="914400" rtl="0" eaLnBrk="1" latinLnBrk="0" hangingPunct="1">
              <a:lnSpc>
                <a:spcPct val="100000"/>
              </a:lnSpc>
              <a:spcBef>
                <a:spcPts val="0"/>
              </a:spcBef>
              <a:spcAft>
                <a:spcPts val="600"/>
              </a:spcAft>
              <a:buClr>
                <a:schemeClr val="accent2"/>
              </a:buClr>
              <a:buSzPct val="70000"/>
              <a:buFont typeface="Wingdings 3" panose="05040102010807070707" pitchFamily="18" charset="2"/>
              <a:buChar char="{"/>
              <a:defRPr sz="1800" kern="1200">
                <a:solidFill>
                  <a:schemeClr val="tx1"/>
                </a:solidFill>
                <a:latin typeface="+mn-lt"/>
                <a:ea typeface="+mn-ea"/>
                <a:cs typeface="+mn-cs"/>
              </a:defRPr>
            </a:lvl2pPr>
            <a:lvl3pPr marL="458788" indent="-2286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800" kern="1200">
                <a:solidFill>
                  <a:schemeClr val="tx1"/>
                </a:solidFill>
                <a:latin typeface="+mn-lt"/>
                <a:ea typeface="+mn-ea"/>
                <a:cs typeface="+mn-cs"/>
              </a:defRPr>
            </a:lvl3pPr>
            <a:lvl4pPr marL="684213" indent="-227013" algn="l" defTabSz="914400" rtl="0" eaLnBrk="1" latinLnBrk="0" hangingPunct="1">
              <a:lnSpc>
                <a:spcPct val="100000"/>
              </a:lnSpc>
              <a:spcBef>
                <a:spcPts val="0"/>
              </a:spcBef>
              <a:spcAft>
                <a:spcPts val="600"/>
              </a:spcAft>
              <a:buClr>
                <a:schemeClr val="accent1"/>
              </a:buClr>
              <a:buSzPct val="70000"/>
              <a:buFont typeface="Courier New" panose="02070309020205020404" pitchFamily="49" charset="0"/>
              <a:buChar char="o"/>
              <a:defRPr sz="1800" kern="1200">
                <a:solidFill>
                  <a:schemeClr val="tx1"/>
                </a:solidFill>
                <a:latin typeface="+mn-lt"/>
                <a:ea typeface="+mn-ea"/>
                <a:cs typeface="+mn-cs"/>
              </a:defRPr>
            </a:lvl4pPr>
            <a:lvl5pPr marL="914400" indent="-228600" algn="l" defTabSz="914400" rtl="0" eaLnBrk="1" latinLnBrk="0" hangingPunct="1">
              <a:lnSpc>
                <a:spcPct val="100000"/>
              </a:lnSpc>
              <a:spcBef>
                <a:spcPts val="0"/>
              </a:spcBef>
              <a:spcAft>
                <a:spcPts val="16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sp>
        <p:nvSpPr>
          <p:cNvPr id="5" name="Footer Placeholder 4">
            <a:extLst>
              <a:ext uri="{FF2B5EF4-FFF2-40B4-BE49-F238E27FC236}">
                <a16:creationId xmlns:a16="http://schemas.microsoft.com/office/drawing/2014/main" id="{154C4F01-A930-D609-E32D-3D46004B9155}"/>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r>
              <a:rPr lang="en-US" dirty="0"/>
              <a:t>Offshore Fund Considerations</a:t>
            </a:r>
          </a:p>
        </p:txBody>
      </p:sp>
      <p:sp>
        <p:nvSpPr>
          <p:cNvPr id="5" name="Content Placeholder 4">
            <a:extLst>
              <a:ext uri="{FF2B5EF4-FFF2-40B4-BE49-F238E27FC236}">
                <a16:creationId xmlns:a16="http://schemas.microsoft.com/office/drawing/2014/main" id="{75525C4D-3CA1-6F97-E976-7CAF09113C62}"/>
              </a:ext>
            </a:extLst>
          </p:cNvPr>
          <p:cNvSpPr>
            <a:spLocks noGrp="1"/>
          </p:cNvSpPr>
          <p:nvPr>
            <p:ph idx="1"/>
          </p:nvPr>
        </p:nvSpPr>
        <p:spPr/>
        <p:txBody>
          <a:bodyPr/>
          <a:lstStyle/>
          <a:p>
            <a:r>
              <a:rPr lang="en-US" b="1" dirty="0">
                <a:solidFill>
                  <a:schemeClr val="accent2"/>
                </a:solidFill>
              </a:rPr>
              <a:t>Non-U.S. Considerations – Marketing Considerations</a:t>
            </a:r>
          </a:p>
          <a:p>
            <a:pPr lvl="1"/>
            <a:r>
              <a:rPr lang="en-US" dirty="0"/>
              <a:t>In marketing its portfolio management services to potential non-U.S. clients whether directly in the form of a managed account or indirectly in the form of a pooled product, a U.S. adviser should consider the following questions to determine the scope of permissible marketing activities:</a:t>
            </a:r>
          </a:p>
          <a:p>
            <a:pPr lvl="2"/>
            <a:r>
              <a:rPr lang="en-US" dirty="0"/>
              <a:t>Are there any “broker-dealer” type registration requirements in connection with the marketing by a U.S. adviser of portfolio management services or a fund product? </a:t>
            </a:r>
          </a:p>
          <a:p>
            <a:pPr lvl="2"/>
            <a:r>
              <a:rPr lang="en-US" dirty="0"/>
              <a:t>Does the product need to be registered to offer the product on a solicited basis (</a:t>
            </a:r>
            <a:r>
              <a:rPr lang="en-US" i="1" dirty="0"/>
              <a:t>e.g.</a:t>
            </a:r>
            <a:r>
              <a:rPr lang="en-US" dirty="0"/>
              <a:t>, UCITS, private fund etc., collective investment trust etc.) or through a sponsor (</a:t>
            </a:r>
            <a:r>
              <a:rPr lang="en-US" i="1" dirty="0"/>
              <a:t>e.g.</a:t>
            </a:r>
            <a:r>
              <a:rPr lang="en-US" dirty="0"/>
              <a:t>, wrap account sponsor)?</a:t>
            </a:r>
          </a:p>
        </p:txBody>
      </p:sp>
      <p:sp>
        <p:nvSpPr>
          <p:cNvPr id="8194" name="Rectangle 6"/>
          <p:cNvSpPr>
            <a:spLocks noGrp="1" noChangeArrowheads="1"/>
          </p:cNvSpPr>
          <p:nvPr>
            <p:ph type="sldNum" sz="quarter" idx="12"/>
          </p:nvPr>
        </p:nvSpPr>
        <p:spPr>
          <a:noFill/>
        </p:spPr>
        <p:txBody>
          <a:bodyPr/>
          <a:lstStyle/>
          <a:p>
            <a:fld id="{A87506FA-32DB-4761-8F5F-F0239851D002}" type="slidenum">
              <a:rPr lang="en-US" smtClean="0"/>
              <a:pPr/>
              <a:t>17</a:t>
            </a:fld>
            <a:endParaRPr lang="en-US" dirty="0"/>
          </a:p>
        </p:txBody>
      </p:sp>
      <p:sp>
        <p:nvSpPr>
          <p:cNvPr id="4" name="Text Placeholder 3">
            <a:extLst>
              <a:ext uri="{FF2B5EF4-FFF2-40B4-BE49-F238E27FC236}">
                <a16:creationId xmlns:a16="http://schemas.microsoft.com/office/drawing/2014/main" id="{950CA93F-353B-3789-0DC5-E499DDC9A136}"/>
              </a:ext>
            </a:extLst>
          </p:cNvPr>
          <p:cNvSpPr>
            <a:spLocks noGrp="1"/>
          </p:cNvSpPr>
          <p:nvPr>
            <p:ph type="body" sz="quarter" idx="14"/>
          </p:nvPr>
        </p:nvSpPr>
        <p:spPr/>
        <p:txBody>
          <a:bodyPr/>
          <a:lstStyle/>
          <a:p>
            <a:r>
              <a:rPr lang="en-US" dirty="0"/>
              <a:t>Local law considerations when offering funds to non-U.S. Clients</a:t>
            </a:r>
          </a:p>
        </p:txBody>
      </p:sp>
      <p:sp>
        <p:nvSpPr>
          <p:cNvPr id="8197" name="Slide Number Placeholder 5"/>
          <p:cNvSpPr txBox="1">
            <a:spLocks noGrp="1"/>
          </p:cNvSpPr>
          <p:nvPr/>
        </p:nvSpPr>
        <p:spPr bwMode="black">
          <a:xfrm>
            <a:off x="-1588" y="6248400"/>
            <a:ext cx="457201" cy="457200"/>
          </a:xfrm>
          <a:prstGeom prst="rect">
            <a:avLst/>
          </a:prstGeom>
          <a:noFill/>
          <a:ln w="9525">
            <a:noFill/>
            <a:miter lim="800000"/>
            <a:headEnd/>
            <a:tailEnd/>
          </a:ln>
        </p:spPr>
        <p:txBody>
          <a:bodyPr anchor="ctr" anchorCtr="1"/>
          <a:lstStyle/>
          <a:p>
            <a:pPr algn="ctr" eaLnBrk="0" hangingPunct="0"/>
            <a:fld id="{402CBC97-A2BC-431C-B6D4-F3C9DE7F6CB4}" type="slidenum">
              <a:rPr lang="en-GB" sz="900">
                <a:solidFill>
                  <a:schemeClr val="bg1"/>
                </a:solidFill>
              </a:rPr>
              <a:pPr algn="ctr" eaLnBrk="0" hangingPunct="0"/>
              <a:t>17</a:t>
            </a:fld>
            <a:endParaRPr lang="en-GB" sz="900" dirty="0">
              <a:solidFill>
                <a:schemeClr val="bg1"/>
              </a:solidFill>
            </a:endParaRPr>
          </a:p>
        </p:txBody>
      </p:sp>
      <p:sp>
        <p:nvSpPr>
          <p:cNvPr id="6" name="Footer Placeholder 5">
            <a:extLst>
              <a:ext uri="{FF2B5EF4-FFF2-40B4-BE49-F238E27FC236}">
                <a16:creationId xmlns:a16="http://schemas.microsoft.com/office/drawing/2014/main" id="{16B9BFC1-B7BC-9C77-0BF5-EA91497DFCC1}"/>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r>
              <a:rPr lang="en-US" dirty="0"/>
              <a:t>Offering Advisory Services to Non-U.S. Clients</a:t>
            </a:r>
          </a:p>
        </p:txBody>
      </p:sp>
      <p:sp>
        <p:nvSpPr>
          <p:cNvPr id="3" name="Content Placeholder 2">
            <a:extLst>
              <a:ext uri="{FF2B5EF4-FFF2-40B4-BE49-F238E27FC236}">
                <a16:creationId xmlns:a16="http://schemas.microsoft.com/office/drawing/2014/main" id="{63BE2506-B552-2C63-87EA-086BC0A57580}"/>
              </a:ext>
            </a:extLst>
          </p:cNvPr>
          <p:cNvSpPr>
            <a:spLocks noGrp="1"/>
          </p:cNvSpPr>
          <p:nvPr>
            <p:ph idx="1"/>
          </p:nvPr>
        </p:nvSpPr>
        <p:spPr/>
        <p:txBody>
          <a:bodyPr/>
          <a:lstStyle/>
          <a:p>
            <a:pPr lvl="1"/>
            <a:r>
              <a:rPr lang="en-US" dirty="0"/>
              <a:t>Are there any additional marketing regulations?</a:t>
            </a:r>
          </a:p>
          <a:p>
            <a:pPr lvl="1"/>
            <a:r>
              <a:rPr lang="en-US" dirty="0"/>
              <a:t>May a U.S. adviser respond to an unsolicited Request for Proposal (RFP)?</a:t>
            </a:r>
          </a:p>
          <a:p>
            <a:pPr lvl="1"/>
            <a:r>
              <a:rPr lang="en-US" dirty="0"/>
              <a:t>May representatives of a U.S. adviser conduct in-person marketing visits in the client’s jurisdiction?</a:t>
            </a:r>
          </a:p>
          <a:p>
            <a:pPr lvl="1"/>
            <a:r>
              <a:rPr lang="en-US" dirty="0"/>
              <a:t>May representatives of a U.S. adviser conduct in-person marketing visits offshore (</a:t>
            </a:r>
            <a:r>
              <a:rPr lang="en-US" i="1" dirty="0"/>
              <a:t>i.e.</a:t>
            </a:r>
            <a:r>
              <a:rPr lang="en-US" dirty="0"/>
              <a:t>, outside the client’s jurisdiction)?</a:t>
            </a:r>
          </a:p>
          <a:p>
            <a:pPr lvl="1"/>
            <a:r>
              <a:rPr lang="en-US" dirty="0"/>
              <a:t>Is sending unsolicited direct mail permitted?</a:t>
            </a:r>
          </a:p>
          <a:p>
            <a:pPr lvl="1"/>
            <a:r>
              <a:rPr lang="en-US" dirty="0"/>
              <a:t>Is cold-calling permitted?</a:t>
            </a:r>
          </a:p>
          <a:p>
            <a:pPr lvl="1"/>
            <a:r>
              <a:rPr lang="en-US" dirty="0"/>
              <a:t>Can marketing be done by way of a website?</a:t>
            </a:r>
          </a:p>
          <a:p>
            <a:pPr lvl="1"/>
            <a:endParaRPr lang="en-US" dirty="0"/>
          </a:p>
        </p:txBody>
      </p:sp>
      <p:sp>
        <p:nvSpPr>
          <p:cNvPr id="8194" name="Rectangle 6"/>
          <p:cNvSpPr>
            <a:spLocks noGrp="1" noChangeArrowheads="1"/>
          </p:cNvSpPr>
          <p:nvPr>
            <p:ph type="sldNum" sz="quarter" idx="12"/>
          </p:nvPr>
        </p:nvSpPr>
        <p:spPr>
          <a:noFill/>
        </p:spPr>
        <p:txBody>
          <a:bodyPr/>
          <a:lstStyle/>
          <a:p>
            <a:fld id="{A87506FA-32DB-4761-8F5F-F0239851D002}" type="slidenum">
              <a:rPr lang="en-US" smtClean="0"/>
              <a:pPr/>
              <a:t>18</a:t>
            </a:fld>
            <a:endParaRPr lang="en-US" dirty="0"/>
          </a:p>
        </p:txBody>
      </p:sp>
      <p:sp>
        <p:nvSpPr>
          <p:cNvPr id="4" name="Text Placeholder 3">
            <a:extLst>
              <a:ext uri="{FF2B5EF4-FFF2-40B4-BE49-F238E27FC236}">
                <a16:creationId xmlns:a16="http://schemas.microsoft.com/office/drawing/2014/main" id="{49696CDA-0F66-BBF3-3B2B-CB77D1A40F45}"/>
              </a:ext>
            </a:extLst>
          </p:cNvPr>
          <p:cNvSpPr>
            <a:spLocks noGrp="1"/>
          </p:cNvSpPr>
          <p:nvPr>
            <p:ph type="body" sz="quarter" idx="14"/>
          </p:nvPr>
        </p:nvSpPr>
        <p:spPr/>
        <p:txBody>
          <a:bodyPr/>
          <a:lstStyle/>
          <a:p>
            <a:r>
              <a:rPr lang="en-US" dirty="0"/>
              <a:t>Non-U.S. Considerations – Marketing Considerations</a:t>
            </a:r>
          </a:p>
        </p:txBody>
      </p:sp>
      <p:sp>
        <p:nvSpPr>
          <p:cNvPr id="8197" name="Slide Number Placeholder 5"/>
          <p:cNvSpPr txBox="1">
            <a:spLocks noGrp="1"/>
          </p:cNvSpPr>
          <p:nvPr/>
        </p:nvSpPr>
        <p:spPr bwMode="black">
          <a:xfrm>
            <a:off x="-1588" y="6248400"/>
            <a:ext cx="457201" cy="457200"/>
          </a:xfrm>
          <a:prstGeom prst="rect">
            <a:avLst/>
          </a:prstGeom>
          <a:noFill/>
          <a:ln w="9525">
            <a:noFill/>
            <a:miter lim="800000"/>
            <a:headEnd/>
            <a:tailEnd/>
          </a:ln>
        </p:spPr>
        <p:txBody>
          <a:bodyPr anchor="ctr" anchorCtr="1"/>
          <a:lstStyle/>
          <a:p>
            <a:pPr algn="ctr" eaLnBrk="0" hangingPunct="0"/>
            <a:fld id="{402CBC97-A2BC-431C-B6D4-F3C9DE7F6CB4}" type="slidenum">
              <a:rPr lang="en-GB" sz="900">
                <a:solidFill>
                  <a:schemeClr val="bg1"/>
                </a:solidFill>
              </a:rPr>
              <a:pPr algn="ctr" eaLnBrk="0" hangingPunct="0"/>
              <a:t>18</a:t>
            </a:fld>
            <a:endParaRPr lang="en-GB" sz="900" dirty="0">
              <a:solidFill>
                <a:schemeClr val="bg1"/>
              </a:solidFill>
            </a:endParaRPr>
          </a:p>
        </p:txBody>
      </p:sp>
      <p:sp>
        <p:nvSpPr>
          <p:cNvPr id="5" name="Footer Placeholder 4">
            <a:extLst>
              <a:ext uri="{FF2B5EF4-FFF2-40B4-BE49-F238E27FC236}">
                <a16:creationId xmlns:a16="http://schemas.microsoft.com/office/drawing/2014/main" id="{302121B8-A561-3108-A88A-FAD9FBDD0ABF}"/>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r>
              <a:rPr lang="en-US" dirty="0"/>
              <a:t>Offering Advisory Services to Non-U.S. Clients</a:t>
            </a:r>
          </a:p>
        </p:txBody>
      </p:sp>
      <p:sp>
        <p:nvSpPr>
          <p:cNvPr id="3" name="Content Placeholder 2">
            <a:extLst>
              <a:ext uri="{FF2B5EF4-FFF2-40B4-BE49-F238E27FC236}">
                <a16:creationId xmlns:a16="http://schemas.microsoft.com/office/drawing/2014/main" id="{F29D5010-7F3C-9ED6-0D35-3253E064D279}"/>
              </a:ext>
            </a:extLst>
          </p:cNvPr>
          <p:cNvSpPr>
            <a:spLocks noGrp="1"/>
          </p:cNvSpPr>
          <p:nvPr>
            <p:ph idx="1"/>
          </p:nvPr>
        </p:nvSpPr>
        <p:spPr/>
        <p:txBody>
          <a:bodyPr/>
          <a:lstStyle/>
          <a:p>
            <a:pPr lvl="1"/>
            <a:r>
              <a:rPr lang="en-US" dirty="0"/>
              <a:t>Can marketing be done by means of other electronic communications (</a:t>
            </a:r>
            <a:r>
              <a:rPr lang="en-US" i="1" dirty="0"/>
              <a:t>e.g.</a:t>
            </a:r>
            <a:r>
              <a:rPr lang="en-US" dirty="0"/>
              <a:t>, e-mail)?</a:t>
            </a:r>
          </a:p>
          <a:p>
            <a:pPr lvl="1"/>
            <a:r>
              <a:rPr lang="en-US" dirty="0"/>
              <a:t>May representatives of a U.S. adviser speak at industry conferences?</a:t>
            </a:r>
          </a:p>
          <a:p>
            <a:pPr lvl="1"/>
            <a:r>
              <a:rPr lang="en-US" dirty="0"/>
              <a:t>Do the laws and regulations of the potential client’s jurisdiction impose any requirements with respect to the language of marketing materials?</a:t>
            </a:r>
          </a:p>
          <a:p>
            <a:pPr lvl="1"/>
            <a:r>
              <a:rPr lang="en-US" dirty="0"/>
              <a:t>Are any prescribed disclosures in marketing materials required?</a:t>
            </a:r>
          </a:p>
          <a:p>
            <a:pPr lvl="1"/>
            <a:r>
              <a:rPr lang="en-US" dirty="0"/>
              <a:t>Are marketing materials required to be pre-approved?</a:t>
            </a:r>
          </a:p>
          <a:p>
            <a:pPr lvl="1"/>
            <a:r>
              <a:rPr lang="en-US" dirty="0"/>
              <a:t>Are there any restrictions as to the scope of potential investors to whom portfolio management services may be marketed?</a:t>
            </a:r>
          </a:p>
        </p:txBody>
      </p:sp>
      <p:sp>
        <p:nvSpPr>
          <p:cNvPr id="8194" name="Rectangle 6"/>
          <p:cNvSpPr>
            <a:spLocks noGrp="1" noChangeArrowheads="1"/>
          </p:cNvSpPr>
          <p:nvPr>
            <p:ph type="sldNum" sz="quarter" idx="12"/>
          </p:nvPr>
        </p:nvSpPr>
        <p:spPr>
          <a:noFill/>
        </p:spPr>
        <p:txBody>
          <a:bodyPr/>
          <a:lstStyle/>
          <a:p>
            <a:fld id="{A87506FA-32DB-4761-8F5F-F0239851D002}" type="slidenum">
              <a:rPr lang="en-US" smtClean="0"/>
              <a:pPr/>
              <a:t>19</a:t>
            </a:fld>
            <a:endParaRPr lang="en-US" dirty="0"/>
          </a:p>
        </p:txBody>
      </p:sp>
      <p:sp>
        <p:nvSpPr>
          <p:cNvPr id="2" name="Text Placeholder 1">
            <a:extLst>
              <a:ext uri="{FF2B5EF4-FFF2-40B4-BE49-F238E27FC236}">
                <a16:creationId xmlns:a16="http://schemas.microsoft.com/office/drawing/2014/main" id="{7F140566-7EB6-E24E-1C89-BFB8EB3540A9}"/>
              </a:ext>
            </a:extLst>
          </p:cNvPr>
          <p:cNvSpPr>
            <a:spLocks noGrp="1"/>
          </p:cNvSpPr>
          <p:nvPr>
            <p:ph type="body" sz="quarter" idx="14"/>
          </p:nvPr>
        </p:nvSpPr>
        <p:spPr/>
        <p:txBody>
          <a:bodyPr/>
          <a:lstStyle/>
          <a:p>
            <a:r>
              <a:rPr lang="en-US" dirty="0"/>
              <a:t>Non-U.S. Considerations – Marketing Considerations</a:t>
            </a:r>
          </a:p>
        </p:txBody>
      </p:sp>
      <p:sp>
        <p:nvSpPr>
          <p:cNvPr id="8197" name="Slide Number Placeholder 5"/>
          <p:cNvSpPr txBox="1">
            <a:spLocks noGrp="1"/>
          </p:cNvSpPr>
          <p:nvPr/>
        </p:nvSpPr>
        <p:spPr bwMode="black">
          <a:xfrm>
            <a:off x="-1588" y="6248400"/>
            <a:ext cx="457201" cy="457200"/>
          </a:xfrm>
          <a:prstGeom prst="rect">
            <a:avLst/>
          </a:prstGeom>
          <a:noFill/>
          <a:ln w="9525">
            <a:noFill/>
            <a:miter lim="800000"/>
            <a:headEnd/>
            <a:tailEnd/>
          </a:ln>
        </p:spPr>
        <p:txBody>
          <a:bodyPr anchor="ctr" anchorCtr="1"/>
          <a:lstStyle/>
          <a:p>
            <a:pPr algn="ctr" eaLnBrk="0" hangingPunct="0"/>
            <a:fld id="{402CBC97-A2BC-431C-B6D4-F3C9DE7F6CB4}" type="slidenum">
              <a:rPr lang="en-GB" sz="900">
                <a:solidFill>
                  <a:schemeClr val="bg1"/>
                </a:solidFill>
              </a:rPr>
              <a:pPr algn="ctr" eaLnBrk="0" hangingPunct="0"/>
              <a:t>19</a:t>
            </a:fld>
            <a:endParaRPr lang="en-GB" sz="900" dirty="0">
              <a:solidFill>
                <a:schemeClr val="bg1"/>
              </a:solidFill>
            </a:endParaRPr>
          </a:p>
        </p:txBody>
      </p:sp>
      <p:sp>
        <p:nvSpPr>
          <p:cNvPr id="4" name="Footer Placeholder 3">
            <a:extLst>
              <a:ext uri="{FF2B5EF4-FFF2-40B4-BE49-F238E27FC236}">
                <a16:creationId xmlns:a16="http://schemas.microsoft.com/office/drawing/2014/main" id="{BF08D94E-DACE-71A8-F459-B87E53E4A1B1}"/>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descr="A ceiling with a blue sky&#10;&#10;AI-generated content may be incorrect.">
            <a:extLst>
              <a:ext uri="{FF2B5EF4-FFF2-40B4-BE49-F238E27FC236}">
                <a16:creationId xmlns:a16="http://schemas.microsoft.com/office/drawing/2014/main" id="{33845989-CA1F-99FB-363C-4BA94E829A6B}"/>
              </a:ext>
            </a:extLst>
          </p:cNvPr>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a:stretch>
            <a:fillRect/>
          </a:stretch>
        </p:blipFill>
        <p:spPr/>
      </p:pic>
      <p:sp>
        <p:nvSpPr>
          <p:cNvPr id="2" name="Title 1">
            <a:extLst>
              <a:ext uri="{FF2B5EF4-FFF2-40B4-BE49-F238E27FC236}">
                <a16:creationId xmlns:a16="http://schemas.microsoft.com/office/drawing/2014/main" id="{7A8C41DB-C1FC-221B-558E-C070DFDCFB6D}"/>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FF56E689-5B26-57B0-41CC-A97516472971}"/>
              </a:ext>
            </a:extLst>
          </p:cNvPr>
          <p:cNvSpPr>
            <a:spLocks noGrp="1"/>
          </p:cNvSpPr>
          <p:nvPr>
            <p:ph idx="1"/>
          </p:nvPr>
        </p:nvSpPr>
        <p:spPr>
          <a:xfrm>
            <a:off x="301899" y="1181098"/>
            <a:ext cx="5070201" cy="4495801"/>
          </a:xfrm>
        </p:spPr>
        <p:txBody>
          <a:bodyPr/>
          <a:lstStyle/>
          <a:p>
            <a:pPr lvl="1">
              <a:spcAft>
                <a:spcPts val="1200"/>
              </a:spcAft>
            </a:pPr>
            <a:r>
              <a:rPr lang="en-US" dirty="0"/>
              <a:t>Overview of key trends </a:t>
            </a:r>
          </a:p>
          <a:p>
            <a:pPr lvl="1">
              <a:spcAft>
                <a:spcPts val="1200"/>
              </a:spcAft>
            </a:pPr>
            <a:r>
              <a:rPr lang="en-US" dirty="0"/>
              <a:t>What are key regulatory considerations for U.S. managers selling offshore? </a:t>
            </a:r>
          </a:p>
          <a:p>
            <a:pPr lvl="1">
              <a:spcAft>
                <a:spcPts val="1200"/>
              </a:spcAft>
            </a:pPr>
            <a:r>
              <a:rPr lang="en-US" dirty="0"/>
              <a:t>What are the regulatory considerations for non-U.S. manager selling onshore?</a:t>
            </a:r>
          </a:p>
          <a:p>
            <a:pPr lvl="1">
              <a:spcAft>
                <a:spcPts val="1200"/>
              </a:spcAft>
            </a:pPr>
            <a:r>
              <a:rPr lang="en-US" dirty="0"/>
              <a:t>Questions and answers</a:t>
            </a:r>
          </a:p>
        </p:txBody>
      </p:sp>
      <p:sp>
        <p:nvSpPr>
          <p:cNvPr id="4" name="Footer Placeholder 3">
            <a:extLst>
              <a:ext uri="{FF2B5EF4-FFF2-40B4-BE49-F238E27FC236}">
                <a16:creationId xmlns:a16="http://schemas.microsoft.com/office/drawing/2014/main" id="{78AB5A35-E423-F3C8-5F19-2BF8AFDDB7E7}"/>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
        <p:nvSpPr>
          <p:cNvPr id="5" name="Slide Number Placeholder 4">
            <a:extLst>
              <a:ext uri="{FF2B5EF4-FFF2-40B4-BE49-F238E27FC236}">
                <a16:creationId xmlns:a16="http://schemas.microsoft.com/office/drawing/2014/main" id="{450024A0-B4B8-D27E-E7EA-E55047C9A062}"/>
              </a:ext>
            </a:extLst>
          </p:cNvPr>
          <p:cNvSpPr>
            <a:spLocks noGrp="1"/>
          </p:cNvSpPr>
          <p:nvPr>
            <p:ph type="sldNum" sz="quarter" idx="12"/>
          </p:nvPr>
        </p:nvSpPr>
        <p:spPr/>
        <p:txBody>
          <a:bodyPr/>
          <a:lstStyle/>
          <a:p>
            <a:fld id="{CDA23A1D-A66F-4A90-891E-15FD13DD9177}" type="slidenum">
              <a:rPr lang="en-US" smtClean="0"/>
              <a:t>2</a:t>
            </a:fld>
            <a:endParaRPr lang="en-US"/>
          </a:p>
        </p:txBody>
      </p:sp>
    </p:spTree>
    <p:extLst>
      <p:ext uri="{BB962C8B-B14F-4D97-AF65-F5344CB8AC3E}">
        <p14:creationId xmlns:p14="http://schemas.microsoft.com/office/powerpoint/2010/main" val="1702317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r>
              <a:rPr lang="en-US" dirty="0"/>
              <a:t>Offering Advisory Services to Non-U.S. Clients</a:t>
            </a:r>
          </a:p>
        </p:txBody>
      </p:sp>
      <p:sp>
        <p:nvSpPr>
          <p:cNvPr id="3" name="Content Placeholder 2">
            <a:extLst>
              <a:ext uri="{FF2B5EF4-FFF2-40B4-BE49-F238E27FC236}">
                <a16:creationId xmlns:a16="http://schemas.microsoft.com/office/drawing/2014/main" id="{D094A33E-8BD2-2B32-EE97-529B21F27E51}"/>
              </a:ext>
            </a:extLst>
          </p:cNvPr>
          <p:cNvSpPr>
            <a:spLocks noGrp="1"/>
          </p:cNvSpPr>
          <p:nvPr>
            <p:ph idx="1"/>
          </p:nvPr>
        </p:nvSpPr>
        <p:spPr/>
        <p:txBody>
          <a:bodyPr/>
          <a:lstStyle/>
          <a:p>
            <a:pPr lvl="1"/>
            <a:r>
              <a:rPr lang="en-US" dirty="0"/>
              <a:t>Are there any exemptions that can be utilized (e.g., direct reverse inquiry, cross-border exemption etc.)? </a:t>
            </a:r>
          </a:p>
          <a:p>
            <a:pPr lvl="1"/>
            <a:r>
              <a:rPr lang="en-US" dirty="0"/>
              <a:t>How are consultants and financial intermediaries treated with respect to the licensing of marketing in a particular jurisdiction?</a:t>
            </a:r>
          </a:p>
          <a:p>
            <a:pPr lvl="1"/>
            <a:r>
              <a:rPr lang="en-US" dirty="0"/>
              <a:t>While the answers to these questions will provide a U.S. registered adviser with a roadmap to permissible marketing activities, the map must be constructed on a country-by-country basis.</a:t>
            </a:r>
          </a:p>
        </p:txBody>
      </p:sp>
      <p:sp>
        <p:nvSpPr>
          <p:cNvPr id="8194" name="Rectangle 6"/>
          <p:cNvSpPr>
            <a:spLocks noGrp="1" noChangeArrowheads="1"/>
          </p:cNvSpPr>
          <p:nvPr>
            <p:ph type="sldNum" sz="quarter" idx="12"/>
          </p:nvPr>
        </p:nvSpPr>
        <p:spPr>
          <a:noFill/>
        </p:spPr>
        <p:txBody>
          <a:bodyPr/>
          <a:lstStyle/>
          <a:p>
            <a:fld id="{A87506FA-32DB-4761-8F5F-F0239851D002}" type="slidenum">
              <a:rPr lang="en-US" smtClean="0"/>
              <a:pPr/>
              <a:t>20</a:t>
            </a:fld>
            <a:endParaRPr lang="en-US" dirty="0"/>
          </a:p>
        </p:txBody>
      </p:sp>
      <p:sp>
        <p:nvSpPr>
          <p:cNvPr id="2" name="Text Placeholder 1">
            <a:extLst>
              <a:ext uri="{FF2B5EF4-FFF2-40B4-BE49-F238E27FC236}">
                <a16:creationId xmlns:a16="http://schemas.microsoft.com/office/drawing/2014/main" id="{2D401167-7846-5A26-7B55-5B31593642F6}"/>
              </a:ext>
            </a:extLst>
          </p:cNvPr>
          <p:cNvSpPr>
            <a:spLocks noGrp="1"/>
          </p:cNvSpPr>
          <p:nvPr>
            <p:ph type="body" sz="quarter" idx="14"/>
          </p:nvPr>
        </p:nvSpPr>
        <p:spPr/>
        <p:txBody>
          <a:bodyPr/>
          <a:lstStyle/>
          <a:p>
            <a:r>
              <a:rPr lang="en-US" dirty="0"/>
              <a:t>Non-U.S. Considerations – Marketing Considerations</a:t>
            </a:r>
          </a:p>
        </p:txBody>
      </p:sp>
      <p:sp>
        <p:nvSpPr>
          <p:cNvPr id="8197" name="Slide Number Placeholder 5"/>
          <p:cNvSpPr txBox="1">
            <a:spLocks noGrp="1"/>
          </p:cNvSpPr>
          <p:nvPr/>
        </p:nvSpPr>
        <p:spPr bwMode="black">
          <a:xfrm>
            <a:off x="-1588" y="6248400"/>
            <a:ext cx="457201" cy="457200"/>
          </a:xfrm>
          <a:prstGeom prst="rect">
            <a:avLst/>
          </a:prstGeom>
          <a:noFill/>
          <a:ln w="9525">
            <a:noFill/>
            <a:miter lim="800000"/>
            <a:headEnd/>
            <a:tailEnd/>
          </a:ln>
        </p:spPr>
        <p:txBody>
          <a:bodyPr anchor="ctr" anchorCtr="1"/>
          <a:lstStyle/>
          <a:p>
            <a:pPr algn="ctr" eaLnBrk="0" hangingPunct="0"/>
            <a:fld id="{402CBC97-A2BC-431C-B6D4-F3C9DE7F6CB4}" type="slidenum">
              <a:rPr lang="en-GB" sz="900">
                <a:solidFill>
                  <a:schemeClr val="bg1"/>
                </a:solidFill>
              </a:rPr>
              <a:pPr algn="ctr" eaLnBrk="0" hangingPunct="0"/>
              <a:t>20</a:t>
            </a:fld>
            <a:endParaRPr lang="en-GB" sz="900" dirty="0">
              <a:solidFill>
                <a:schemeClr val="bg1"/>
              </a:solidFill>
            </a:endParaRPr>
          </a:p>
        </p:txBody>
      </p:sp>
      <p:sp>
        <p:nvSpPr>
          <p:cNvPr id="4" name="Footer Placeholder 3">
            <a:extLst>
              <a:ext uri="{FF2B5EF4-FFF2-40B4-BE49-F238E27FC236}">
                <a16:creationId xmlns:a16="http://schemas.microsoft.com/office/drawing/2014/main" id="{1B35D8F6-273A-D102-971D-18E12AEF41C5}"/>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r>
              <a:rPr lang="en-US" dirty="0"/>
              <a:t>Offering Advisory Services to Non-U.S. Clients</a:t>
            </a:r>
          </a:p>
        </p:txBody>
      </p:sp>
      <p:sp>
        <p:nvSpPr>
          <p:cNvPr id="3" name="Content Placeholder 2">
            <a:extLst>
              <a:ext uri="{FF2B5EF4-FFF2-40B4-BE49-F238E27FC236}">
                <a16:creationId xmlns:a16="http://schemas.microsoft.com/office/drawing/2014/main" id="{849B9CDE-22FC-2FE0-8797-68BA59E96B01}"/>
              </a:ext>
            </a:extLst>
          </p:cNvPr>
          <p:cNvSpPr>
            <a:spLocks noGrp="1"/>
          </p:cNvSpPr>
          <p:nvPr>
            <p:ph idx="1"/>
          </p:nvPr>
        </p:nvSpPr>
        <p:spPr/>
        <p:txBody>
          <a:bodyPr/>
          <a:lstStyle/>
          <a:p>
            <a:pPr lvl="1"/>
            <a:r>
              <a:rPr lang="en-US" dirty="0"/>
              <a:t>In providing client servicing to any non-U.S. resident client (whether in a managed account or in a pooled investment vehicle), a U.S. adviser should consider the following in conducting its licensing analysis:</a:t>
            </a:r>
          </a:p>
          <a:p>
            <a:pPr lvl="2"/>
            <a:r>
              <a:rPr lang="en-US" dirty="0"/>
              <a:t>May a U.S. adviser service clients onshore or is a local licensed intermediary required to service the client?</a:t>
            </a:r>
          </a:p>
          <a:p>
            <a:pPr lvl="2"/>
            <a:r>
              <a:rPr lang="en-US" dirty="0"/>
              <a:t>May a U.S. adviser service clients from offshore?</a:t>
            </a:r>
          </a:p>
          <a:p>
            <a:pPr lvl="2"/>
            <a:r>
              <a:rPr lang="en-US" dirty="0"/>
              <a:t>May a U.S. adviser service clients from offshore via an onshore affiliate?</a:t>
            </a:r>
          </a:p>
        </p:txBody>
      </p:sp>
      <p:sp>
        <p:nvSpPr>
          <p:cNvPr id="8194" name="Rectangle 6"/>
          <p:cNvSpPr>
            <a:spLocks noGrp="1" noChangeArrowheads="1"/>
          </p:cNvSpPr>
          <p:nvPr>
            <p:ph type="sldNum" sz="quarter" idx="12"/>
          </p:nvPr>
        </p:nvSpPr>
        <p:spPr>
          <a:noFill/>
        </p:spPr>
        <p:txBody>
          <a:bodyPr/>
          <a:lstStyle/>
          <a:p>
            <a:fld id="{A87506FA-32DB-4761-8F5F-F0239851D002}" type="slidenum">
              <a:rPr lang="en-US" smtClean="0"/>
              <a:pPr/>
              <a:t>21</a:t>
            </a:fld>
            <a:endParaRPr lang="en-US" dirty="0"/>
          </a:p>
        </p:txBody>
      </p:sp>
      <p:sp>
        <p:nvSpPr>
          <p:cNvPr id="2" name="Text Placeholder 1">
            <a:extLst>
              <a:ext uri="{FF2B5EF4-FFF2-40B4-BE49-F238E27FC236}">
                <a16:creationId xmlns:a16="http://schemas.microsoft.com/office/drawing/2014/main" id="{156E44CD-40D3-417B-ED94-0E42CE019A70}"/>
              </a:ext>
            </a:extLst>
          </p:cNvPr>
          <p:cNvSpPr>
            <a:spLocks noGrp="1"/>
          </p:cNvSpPr>
          <p:nvPr>
            <p:ph type="body" sz="quarter" idx="14"/>
          </p:nvPr>
        </p:nvSpPr>
        <p:spPr/>
        <p:txBody>
          <a:bodyPr/>
          <a:lstStyle/>
          <a:p>
            <a:r>
              <a:rPr lang="en-US" dirty="0"/>
              <a:t>Non-U.S. Considerations – Client Servicing</a:t>
            </a:r>
          </a:p>
        </p:txBody>
      </p:sp>
      <p:sp>
        <p:nvSpPr>
          <p:cNvPr id="8197" name="Slide Number Placeholder 5"/>
          <p:cNvSpPr txBox="1">
            <a:spLocks noGrp="1"/>
          </p:cNvSpPr>
          <p:nvPr/>
        </p:nvSpPr>
        <p:spPr bwMode="black">
          <a:xfrm>
            <a:off x="-1588" y="6248400"/>
            <a:ext cx="457201" cy="457200"/>
          </a:xfrm>
          <a:prstGeom prst="rect">
            <a:avLst/>
          </a:prstGeom>
          <a:noFill/>
          <a:ln w="9525">
            <a:noFill/>
            <a:miter lim="800000"/>
            <a:headEnd/>
            <a:tailEnd/>
          </a:ln>
        </p:spPr>
        <p:txBody>
          <a:bodyPr anchor="ctr" anchorCtr="1"/>
          <a:lstStyle/>
          <a:p>
            <a:pPr algn="ctr" eaLnBrk="0" hangingPunct="0"/>
            <a:fld id="{402CBC97-A2BC-431C-B6D4-F3C9DE7F6CB4}" type="slidenum">
              <a:rPr lang="en-GB" sz="900">
                <a:solidFill>
                  <a:schemeClr val="bg1"/>
                </a:solidFill>
              </a:rPr>
              <a:pPr algn="ctr" eaLnBrk="0" hangingPunct="0"/>
              <a:t>21</a:t>
            </a:fld>
            <a:endParaRPr lang="en-GB" sz="900" dirty="0">
              <a:solidFill>
                <a:schemeClr val="bg1"/>
              </a:solidFill>
            </a:endParaRPr>
          </a:p>
        </p:txBody>
      </p:sp>
      <p:sp>
        <p:nvSpPr>
          <p:cNvPr id="4" name="Footer Placeholder 3">
            <a:extLst>
              <a:ext uri="{FF2B5EF4-FFF2-40B4-BE49-F238E27FC236}">
                <a16:creationId xmlns:a16="http://schemas.microsoft.com/office/drawing/2014/main" id="{20BF9E9F-672C-02ED-0494-3229C636F572}"/>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r>
              <a:rPr lang="en-US" dirty="0"/>
              <a:t>Offering Advisory Services to Non-U.S. Clients</a:t>
            </a:r>
          </a:p>
        </p:txBody>
      </p:sp>
      <p:sp>
        <p:nvSpPr>
          <p:cNvPr id="3" name="Content Placeholder 2">
            <a:extLst>
              <a:ext uri="{FF2B5EF4-FFF2-40B4-BE49-F238E27FC236}">
                <a16:creationId xmlns:a16="http://schemas.microsoft.com/office/drawing/2014/main" id="{0AD6DEF0-65BF-54CA-68E1-37761C493D63}"/>
              </a:ext>
            </a:extLst>
          </p:cNvPr>
          <p:cNvSpPr>
            <a:spLocks noGrp="1"/>
          </p:cNvSpPr>
          <p:nvPr>
            <p:ph idx="1"/>
          </p:nvPr>
        </p:nvSpPr>
        <p:spPr/>
        <p:txBody>
          <a:bodyPr/>
          <a:lstStyle/>
          <a:p>
            <a:pPr lvl="1"/>
            <a:r>
              <a:rPr lang="en-US" dirty="0"/>
              <a:t>Are there any reporting requirements under local law with respect to the client relationship?</a:t>
            </a:r>
          </a:p>
          <a:p>
            <a:pPr lvl="1"/>
            <a:r>
              <a:rPr lang="en-US" dirty="0"/>
              <a:t>While an exemption may exist on which a U.S. registered investment adviser may provide cross-border portfolio management services without being licensed in the client’s home jurisdiction, a separate exemption may not be available to “service” the client in its home country.</a:t>
            </a:r>
          </a:p>
        </p:txBody>
      </p:sp>
      <p:sp>
        <p:nvSpPr>
          <p:cNvPr id="8194" name="Rectangle 6"/>
          <p:cNvSpPr>
            <a:spLocks noGrp="1" noChangeArrowheads="1"/>
          </p:cNvSpPr>
          <p:nvPr>
            <p:ph type="sldNum" sz="quarter" idx="12"/>
          </p:nvPr>
        </p:nvSpPr>
        <p:spPr>
          <a:noFill/>
        </p:spPr>
        <p:txBody>
          <a:bodyPr/>
          <a:lstStyle/>
          <a:p>
            <a:fld id="{A87506FA-32DB-4761-8F5F-F0239851D002}" type="slidenum">
              <a:rPr lang="en-US" smtClean="0"/>
              <a:pPr/>
              <a:t>22</a:t>
            </a:fld>
            <a:endParaRPr lang="en-US" dirty="0"/>
          </a:p>
        </p:txBody>
      </p:sp>
      <p:sp>
        <p:nvSpPr>
          <p:cNvPr id="2" name="Text Placeholder 1">
            <a:extLst>
              <a:ext uri="{FF2B5EF4-FFF2-40B4-BE49-F238E27FC236}">
                <a16:creationId xmlns:a16="http://schemas.microsoft.com/office/drawing/2014/main" id="{6AFC8551-C289-24A2-DED5-89F3F7C44C1A}"/>
              </a:ext>
            </a:extLst>
          </p:cNvPr>
          <p:cNvSpPr>
            <a:spLocks noGrp="1"/>
          </p:cNvSpPr>
          <p:nvPr>
            <p:ph type="body" sz="quarter" idx="14"/>
          </p:nvPr>
        </p:nvSpPr>
        <p:spPr/>
        <p:txBody>
          <a:bodyPr/>
          <a:lstStyle/>
          <a:p>
            <a:r>
              <a:rPr lang="en-US" dirty="0"/>
              <a:t>Non-U.S. Considerations – Client Servicing</a:t>
            </a:r>
          </a:p>
        </p:txBody>
      </p:sp>
      <p:sp>
        <p:nvSpPr>
          <p:cNvPr id="8197" name="Slide Number Placeholder 5"/>
          <p:cNvSpPr txBox="1">
            <a:spLocks noGrp="1"/>
          </p:cNvSpPr>
          <p:nvPr/>
        </p:nvSpPr>
        <p:spPr bwMode="black">
          <a:xfrm>
            <a:off x="-1588" y="6248400"/>
            <a:ext cx="457201" cy="457200"/>
          </a:xfrm>
          <a:prstGeom prst="rect">
            <a:avLst/>
          </a:prstGeom>
          <a:noFill/>
          <a:ln w="9525">
            <a:noFill/>
            <a:miter lim="800000"/>
            <a:headEnd/>
            <a:tailEnd/>
          </a:ln>
        </p:spPr>
        <p:txBody>
          <a:bodyPr anchor="ctr" anchorCtr="1"/>
          <a:lstStyle/>
          <a:p>
            <a:pPr algn="ctr" eaLnBrk="0" hangingPunct="0"/>
            <a:fld id="{402CBC97-A2BC-431C-B6D4-F3C9DE7F6CB4}" type="slidenum">
              <a:rPr lang="en-GB" sz="900">
                <a:solidFill>
                  <a:schemeClr val="bg1"/>
                </a:solidFill>
              </a:rPr>
              <a:pPr algn="ctr" eaLnBrk="0" hangingPunct="0"/>
              <a:t>22</a:t>
            </a:fld>
            <a:endParaRPr lang="en-GB" sz="900" dirty="0">
              <a:solidFill>
                <a:schemeClr val="bg1"/>
              </a:solidFill>
            </a:endParaRPr>
          </a:p>
        </p:txBody>
      </p:sp>
      <p:sp>
        <p:nvSpPr>
          <p:cNvPr id="4" name="Footer Placeholder 3">
            <a:extLst>
              <a:ext uri="{FF2B5EF4-FFF2-40B4-BE49-F238E27FC236}">
                <a16:creationId xmlns:a16="http://schemas.microsoft.com/office/drawing/2014/main" id="{8FF7CC7F-0E89-2095-7375-9274CEDA4974}"/>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r>
              <a:rPr lang="en-US" dirty="0"/>
              <a:t>Offering Advisory Services to Non-U.S. Clients</a:t>
            </a:r>
          </a:p>
        </p:txBody>
      </p:sp>
      <p:sp>
        <p:nvSpPr>
          <p:cNvPr id="3" name="Content Placeholder 2">
            <a:extLst>
              <a:ext uri="{FF2B5EF4-FFF2-40B4-BE49-F238E27FC236}">
                <a16:creationId xmlns:a16="http://schemas.microsoft.com/office/drawing/2014/main" id="{A681AAEE-C4FE-7265-BB35-50E497D48F45}"/>
              </a:ext>
            </a:extLst>
          </p:cNvPr>
          <p:cNvSpPr>
            <a:spLocks noGrp="1"/>
          </p:cNvSpPr>
          <p:nvPr>
            <p:ph idx="1"/>
          </p:nvPr>
        </p:nvSpPr>
        <p:spPr/>
        <p:txBody>
          <a:bodyPr/>
          <a:lstStyle/>
          <a:p>
            <a:pPr lvl="1"/>
            <a:r>
              <a:rPr lang="en-US" dirty="0"/>
              <a:t>A U.S. adviser also should consider other material issues that may impact its ability to market to or provide cross-border advisory services to non-U.S. clients, including the following:</a:t>
            </a:r>
          </a:p>
          <a:p>
            <a:pPr lvl="2"/>
            <a:r>
              <a:rPr lang="en-US" dirty="0"/>
              <a:t>Are there any prescribed disclosures or specific terms to be contained in the investment management contract under which services are supplied?</a:t>
            </a:r>
          </a:p>
          <a:p>
            <a:pPr lvl="2"/>
            <a:r>
              <a:rPr lang="en-US" dirty="0"/>
              <a:t>Are there any ongoing regulatory requirements or other rules which are applicable?</a:t>
            </a:r>
          </a:p>
          <a:p>
            <a:pPr lvl="2"/>
            <a:r>
              <a:rPr lang="en-US" dirty="0"/>
              <a:t>Are there any requirements as to the governing law of the agreement?</a:t>
            </a:r>
          </a:p>
          <a:p>
            <a:pPr lvl="2"/>
            <a:r>
              <a:rPr lang="en-US" dirty="0"/>
              <a:t>Are there any requirements as to the language of the agreement?</a:t>
            </a:r>
          </a:p>
        </p:txBody>
      </p:sp>
      <p:sp>
        <p:nvSpPr>
          <p:cNvPr id="8194" name="Rectangle 6"/>
          <p:cNvSpPr>
            <a:spLocks noGrp="1" noChangeArrowheads="1"/>
          </p:cNvSpPr>
          <p:nvPr>
            <p:ph type="sldNum" sz="quarter" idx="12"/>
          </p:nvPr>
        </p:nvSpPr>
        <p:spPr>
          <a:noFill/>
        </p:spPr>
        <p:txBody>
          <a:bodyPr/>
          <a:lstStyle/>
          <a:p>
            <a:fld id="{A87506FA-32DB-4761-8F5F-F0239851D002}" type="slidenum">
              <a:rPr lang="en-US" smtClean="0"/>
              <a:pPr/>
              <a:t>23</a:t>
            </a:fld>
            <a:endParaRPr lang="en-US" dirty="0"/>
          </a:p>
        </p:txBody>
      </p:sp>
      <p:sp>
        <p:nvSpPr>
          <p:cNvPr id="2" name="Text Placeholder 1">
            <a:extLst>
              <a:ext uri="{FF2B5EF4-FFF2-40B4-BE49-F238E27FC236}">
                <a16:creationId xmlns:a16="http://schemas.microsoft.com/office/drawing/2014/main" id="{64618A3D-005B-D874-E8F5-D8D13465D3C2}"/>
              </a:ext>
            </a:extLst>
          </p:cNvPr>
          <p:cNvSpPr>
            <a:spLocks noGrp="1"/>
          </p:cNvSpPr>
          <p:nvPr>
            <p:ph type="body" sz="quarter" idx="14"/>
          </p:nvPr>
        </p:nvSpPr>
        <p:spPr/>
        <p:txBody>
          <a:bodyPr/>
          <a:lstStyle/>
          <a:p>
            <a:r>
              <a:rPr lang="en-US" dirty="0"/>
              <a:t>Non-U.S. Considerations – Other Considerations</a:t>
            </a:r>
          </a:p>
        </p:txBody>
      </p:sp>
      <p:sp>
        <p:nvSpPr>
          <p:cNvPr id="8197" name="Slide Number Placeholder 5"/>
          <p:cNvSpPr txBox="1">
            <a:spLocks noGrp="1"/>
          </p:cNvSpPr>
          <p:nvPr/>
        </p:nvSpPr>
        <p:spPr bwMode="black">
          <a:xfrm>
            <a:off x="-1588" y="6248400"/>
            <a:ext cx="457201" cy="457200"/>
          </a:xfrm>
          <a:prstGeom prst="rect">
            <a:avLst/>
          </a:prstGeom>
          <a:noFill/>
          <a:ln w="9525">
            <a:noFill/>
            <a:miter lim="800000"/>
            <a:headEnd/>
            <a:tailEnd/>
          </a:ln>
        </p:spPr>
        <p:txBody>
          <a:bodyPr anchor="ctr" anchorCtr="1"/>
          <a:lstStyle/>
          <a:p>
            <a:pPr algn="ctr" eaLnBrk="0" hangingPunct="0"/>
            <a:fld id="{402CBC97-A2BC-431C-B6D4-F3C9DE7F6CB4}" type="slidenum">
              <a:rPr lang="en-GB" sz="900">
                <a:solidFill>
                  <a:schemeClr val="bg1"/>
                </a:solidFill>
              </a:rPr>
              <a:pPr algn="ctr" eaLnBrk="0" hangingPunct="0"/>
              <a:t>23</a:t>
            </a:fld>
            <a:endParaRPr lang="en-GB" sz="900" dirty="0">
              <a:solidFill>
                <a:schemeClr val="bg1"/>
              </a:solidFill>
            </a:endParaRPr>
          </a:p>
        </p:txBody>
      </p:sp>
      <p:sp>
        <p:nvSpPr>
          <p:cNvPr id="4" name="Footer Placeholder 3">
            <a:extLst>
              <a:ext uri="{FF2B5EF4-FFF2-40B4-BE49-F238E27FC236}">
                <a16:creationId xmlns:a16="http://schemas.microsoft.com/office/drawing/2014/main" id="{B094EC91-F0DC-73BF-CE9C-E952A3F49332}"/>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r>
              <a:rPr lang="en-US" dirty="0"/>
              <a:t>Offering Advisory Services to Non-U.S. Clients</a:t>
            </a:r>
          </a:p>
        </p:txBody>
      </p:sp>
      <p:sp>
        <p:nvSpPr>
          <p:cNvPr id="3" name="Content Placeholder 2">
            <a:extLst>
              <a:ext uri="{FF2B5EF4-FFF2-40B4-BE49-F238E27FC236}">
                <a16:creationId xmlns:a16="http://schemas.microsoft.com/office/drawing/2014/main" id="{53A8B450-C635-3633-E648-386D9107D6BB}"/>
              </a:ext>
            </a:extLst>
          </p:cNvPr>
          <p:cNvSpPr>
            <a:spLocks noGrp="1"/>
          </p:cNvSpPr>
          <p:nvPr>
            <p:ph idx="1"/>
          </p:nvPr>
        </p:nvSpPr>
        <p:spPr/>
        <p:txBody>
          <a:bodyPr/>
          <a:lstStyle/>
          <a:p>
            <a:pPr lvl="1"/>
            <a:r>
              <a:rPr lang="en-US" dirty="0"/>
              <a:t>Are there any “doing business” requirements in the client’s jurisdiction (</a:t>
            </a:r>
            <a:r>
              <a:rPr lang="en-US" i="1" dirty="0"/>
              <a:t>i.e.</a:t>
            </a:r>
            <a:r>
              <a:rPr lang="en-US" dirty="0"/>
              <a:t>, where “doing business” means holding out to the public and conducting activities within the jurisdiction in question that may be seen as creating a permanent establishment in the jurisdiction)?</a:t>
            </a:r>
          </a:p>
          <a:p>
            <a:pPr lvl="1"/>
            <a:r>
              <a:rPr lang="en-US" dirty="0"/>
              <a:t>Are there any visa requirements that would prohibit the U.S. adviser from entering a country to market or provide client services (</a:t>
            </a:r>
            <a:r>
              <a:rPr lang="en-US" i="1" dirty="0"/>
              <a:t>e.g.</a:t>
            </a:r>
            <a:r>
              <a:rPr lang="en-US" dirty="0"/>
              <a:t>, visa requirements to enter China or another jurisdiction to service an existing client)?</a:t>
            </a:r>
          </a:p>
          <a:p>
            <a:pPr lvl="1"/>
            <a:r>
              <a:rPr lang="en-US" dirty="0"/>
              <a:t>Are there foreign exchange control restrictions that would impact the client’s ability to invest outside of its own country? </a:t>
            </a:r>
          </a:p>
        </p:txBody>
      </p:sp>
      <p:sp>
        <p:nvSpPr>
          <p:cNvPr id="8194" name="Rectangle 6"/>
          <p:cNvSpPr>
            <a:spLocks noGrp="1" noChangeArrowheads="1"/>
          </p:cNvSpPr>
          <p:nvPr>
            <p:ph type="sldNum" sz="quarter" idx="12"/>
          </p:nvPr>
        </p:nvSpPr>
        <p:spPr>
          <a:noFill/>
        </p:spPr>
        <p:txBody>
          <a:bodyPr/>
          <a:lstStyle/>
          <a:p>
            <a:fld id="{A87506FA-32DB-4761-8F5F-F0239851D002}" type="slidenum">
              <a:rPr lang="en-US" smtClean="0"/>
              <a:pPr/>
              <a:t>24</a:t>
            </a:fld>
            <a:endParaRPr lang="en-US" dirty="0"/>
          </a:p>
        </p:txBody>
      </p:sp>
      <p:sp>
        <p:nvSpPr>
          <p:cNvPr id="2" name="Text Placeholder 1">
            <a:extLst>
              <a:ext uri="{FF2B5EF4-FFF2-40B4-BE49-F238E27FC236}">
                <a16:creationId xmlns:a16="http://schemas.microsoft.com/office/drawing/2014/main" id="{6C78CAD5-F7CF-F9D5-6919-56B549B042DC}"/>
              </a:ext>
            </a:extLst>
          </p:cNvPr>
          <p:cNvSpPr>
            <a:spLocks noGrp="1"/>
          </p:cNvSpPr>
          <p:nvPr>
            <p:ph type="body" sz="quarter" idx="14"/>
          </p:nvPr>
        </p:nvSpPr>
        <p:spPr/>
        <p:txBody>
          <a:bodyPr/>
          <a:lstStyle/>
          <a:p>
            <a:r>
              <a:rPr lang="en-US" dirty="0"/>
              <a:t>Non-U.S. Considerations – Other Considerations</a:t>
            </a:r>
          </a:p>
        </p:txBody>
      </p:sp>
      <p:sp>
        <p:nvSpPr>
          <p:cNvPr id="8197" name="Slide Number Placeholder 5"/>
          <p:cNvSpPr txBox="1">
            <a:spLocks noGrp="1"/>
          </p:cNvSpPr>
          <p:nvPr/>
        </p:nvSpPr>
        <p:spPr bwMode="black">
          <a:xfrm>
            <a:off x="-1588" y="6248400"/>
            <a:ext cx="457201" cy="457200"/>
          </a:xfrm>
          <a:prstGeom prst="rect">
            <a:avLst/>
          </a:prstGeom>
          <a:noFill/>
          <a:ln w="9525">
            <a:noFill/>
            <a:miter lim="800000"/>
            <a:headEnd/>
            <a:tailEnd/>
          </a:ln>
        </p:spPr>
        <p:txBody>
          <a:bodyPr anchor="ctr" anchorCtr="1"/>
          <a:lstStyle/>
          <a:p>
            <a:pPr algn="ctr" eaLnBrk="0" hangingPunct="0"/>
            <a:fld id="{402CBC97-A2BC-431C-B6D4-F3C9DE7F6CB4}" type="slidenum">
              <a:rPr lang="en-GB" sz="900">
                <a:solidFill>
                  <a:schemeClr val="bg1"/>
                </a:solidFill>
              </a:rPr>
              <a:pPr algn="ctr" eaLnBrk="0" hangingPunct="0"/>
              <a:t>24</a:t>
            </a:fld>
            <a:endParaRPr lang="en-GB" sz="900" dirty="0">
              <a:solidFill>
                <a:schemeClr val="bg1"/>
              </a:solidFill>
            </a:endParaRPr>
          </a:p>
        </p:txBody>
      </p:sp>
      <p:sp>
        <p:nvSpPr>
          <p:cNvPr id="4" name="Footer Placeholder 3">
            <a:extLst>
              <a:ext uri="{FF2B5EF4-FFF2-40B4-BE49-F238E27FC236}">
                <a16:creationId xmlns:a16="http://schemas.microsoft.com/office/drawing/2014/main" id="{D379F130-85A2-C1D9-E784-4A65FC02B33F}"/>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r>
              <a:rPr lang="en-US" dirty="0"/>
              <a:t>Offering Advisory Services to Non-U.S. Clients</a:t>
            </a:r>
          </a:p>
        </p:txBody>
      </p:sp>
      <p:sp>
        <p:nvSpPr>
          <p:cNvPr id="3" name="Content Placeholder 2">
            <a:extLst>
              <a:ext uri="{FF2B5EF4-FFF2-40B4-BE49-F238E27FC236}">
                <a16:creationId xmlns:a16="http://schemas.microsoft.com/office/drawing/2014/main" id="{F117B46B-D753-D4BC-617B-A9E889A7F47B}"/>
              </a:ext>
            </a:extLst>
          </p:cNvPr>
          <p:cNvSpPr>
            <a:spLocks noGrp="1"/>
          </p:cNvSpPr>
          <p:nvPr>
            <p:ph idx="1"/>
          </p:nvPr>
        </p:nvSpPr>
        <p:spPr/>
        <p:txBody>
          <a:bodyPr/>
          <a:lstStyle/>
          <a:p>
            <a:pPr lvl="1"/>
            <a:r>
              <a:rPr lang="en-US" dirty="0"/>
              <a:t>Are there requirements that would restrict a U.S. adviser from buying certain securities within the client’s account that would otherwise not be contained in the investment management agreement?</a:t>
            </a:r>
          </a:p>
          <a:p>
            <a:pPr lvl="1"/>
            <a:r>
              <a:rPr lang="en-US" dirty="0"/>
              <a:t>Are there any applicable requirements governing investment advisory agreements, including any formalities required for a client to confer investment discretionary authority?</a:t>
            </a:r>
          </a:p>
          <a:p>
            <a:pPr lvl="1"/>
            <a:r>
              <a:rPr lang="en-US" dirty="0"/>
              <a:t>Would a U.S. adviser be subject to local laws and regulations in connection with its services for persons outside of its home jurisdiction (</a:t>
            </a:r>
            <a:r>
              <a:rPr lang="en-US" i="1" dirty="0"/>
              <a:t>e.g.</a:t>
            </a:r>
            <a:r>
              <a:rPr lang="en-US" dirty="0"/>
              <a:t>, a Singapore investor resident in New York that invests from New York)?</a:t>
            </a:r>
          </a:p>
          <a:p>
            <a:pPr lvl="1"/>
            <a:endParaRPr lang="en-US" dirty="0"/>
          </a:p>
        </p:txBody>
      </p:sp>
      <p:sp>
        <p:nvSpPr>
          <p:cNvPr id="8194" name="Rectangle 6"/>
          <p:cNvSpPr>
            <a:spLocks noGrp="1" noChangeArrowheads="1"/>
          </p:cNvSpPr>
          <p:nvPr>
            <p:ph type="sldNum" sz="quarter" idx="12"/>
          </p:nvPr>
        </p:nvSpPr>
        <p:spPr>
          <a:noFill/>
        </p:spPr>
        <p:txBody>
          <a:bodyPr/>
          <a:lstStyle/>
          <a:p>
            <a:fld id="{A87506FA-32DB-4761-8F5F-F0239851D002}" type="slidenum">
              <a:rPr lang="en-US" smtClean="0"/>
              <a:pPr/>
              <a:t>25</a:t>
            </a:fld>
            <a:endParaRPr lang="en-US" dirty="0"/>
          </a:p>
        </p:txBody>
      </p:sp>
      <p:sp>
        <p:nvSpPr>
          <p:cNvPr id="2" name="Text Placeholder 1">
            <a:extLst>
              <a:ext uri="{FF2B5EF4-FFF2-40B4-BE49-F238E27FC236}">
                <a16:creationId xmlns:a16="http://schemas.microsoft.com/office/drawing/2014/main" id="{D1A3C437-F85E-9633-CD50-B5E752B8DACA}"/>
              </a:ext>
            </a:extLst>
          </p:cNvPr>
          <p:cNvSpPr>
            <a:spLocks noGrp="1"/>
          </p:cNvSpPr>
          <p:nvPr>
            <p:ph type="body" sz="quarter" idx="14"/>
          </p:nvPr>
        </p:nvSpPr>
        <p:spPr/>
        <p:txBody>
          <a:bodyPr/>
          <a:lstStyle/>
          <a:p>
            <a:r>
              <a:rPr lang="en-US" dirty="0"/>
              <a:t>Non-U.S. Considerations – Other Considerations</a:t>
            </a:r>
          </a:p>
        </p:txBody>
      </p:sp>
      <p:sp>
        <p:nvSpPr>
          <p:cNvPr id="8197" name="Slide Number Placeholder 5"/>
          <p:cNvSpPr txBox="1">
            <a:spLocks noGrp="1"/>
          </p:cNvSpPr>
          <p:nvPr/>
        </p:nvSpPr>
        <p:spPr bwMode="black">
          <a:xfrm>
            <a:off x="-1588" y="6248400"/>
            <a:ext cx="457201" cy="457200"/>
          </a:xfrm>
          <a:prstGeom prst="rect">
            <a:avLst/>
          </a:prstGeom>
          <a:noFill/>
          <a:ln w="9525">
            <a:noFill/>
            <a:miter lim="800000"/>
            <a:headEnd/>
            <a:tailEnd/>
          </a:ln>
        </p:spPr>
        <p:txBody>
          <a:bodyPr anchor="ctr" anchorCtr="1"/>
          <a:lstStyle/>
          <a:p>
            <a:pPr algn="ctr" eaLnBrk="0" hangingPunct="0"/>
            <a:fld id="{402CBC97-A2BC-431C-B6D4-F3C9DE7F6CB4}" type="slidenum">
              <a:rPr lang="en-GB" sz="900">
                <a:solidFill>
                  <a:schemeClr val="bg1"/>
                </a:solidFill>
              </a:rPr>
              <a:pPr algn="ctr" eaLnBrk="0" hangingPunct="0"/>
              <a:t>25</a:t>
            </a:fld>
            <a:endParaRPr lang="en-GB" sz="900" dirty="0">
              <a:solidFill>
                <a:schemeClr val="bg1"/>
              </a:solidFill>
            </a:endParaRPr>
          </a:p>
        </p:txBody>
      </p:sp>
      <p:sp>
        <p:nvSpPr>
          <p:cNvPr id="4" name="Footer Placeholder 3">
            <a:extLst>
              <a:ext uri="{FF2B5EF4-FFF2-40B4-BE49-F238E27FC236}">
                <a16:creationId xmlns:a16="http://schemas.microsoft.com/office/drawing/2014/main" id="{0F061087-F61D-FEF7-26D8-347D31B9F9D5}"/>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noAutofit/>
          </a:bodyPr>
          <a:lstStyle/>
          <a:p>
            <a:r>
              <a:rPr lang="en-US" dirty="0"/>
              <a:t>Offering Advisory Services to Non-U.S. Clients</a:t>
            </a:r>
          </a:p>
        </p:txBody>
      </p:sp>
      <p:sp>
        <p:nvSpPr>
          <p:cNvPr id="3" name="Content Placeholder 2">
            <a:extLst>
              <a:ext uri="{FF2B5EF4-FFF2-40B4-BE49-F238E27FC236}">
                <a16:creationId xmlns:a16="http://schemas.microsoft.com/office/drawing/2014/main" id="{345E7A1A-5999-85B4-2A63-00CCDF8C6111}"/>
              </a:ext>
            </a:extLst>
          </p:cNvPr>
          <p:cNvSpPr>
            <a:spLocks noGrp="1"/>
          </p:cNvSpPr>
          <p:nvPr>
            <p:ph idx="1"/>
          </p:nvPr>
        </p:nvSpPr>
        <p:spPr/>
        <p:txBody>
          <a:bodyPr/>
          <a:lstStyle/>
          <a:p>
            <a:pPr lvl="1"/>
            <a:r>
              <a:rPr lang="en-US" dirty="0"/>
              <a:t>Licensing</a:t>
            </a:r>
          </a:p>
          <a:p>
            <a:pPr lvl="1"/>
            <a:r>
              <a:rPr lang="en-US" dirty="0"/>
              <a:t>Know-Your-Customer Obligations</a:t>
            </a:r>
          </a:p>
          <a:p>
            <a:pPr lvl="1"/>
            <a:r>
              <a:rPr lang="en-US" dirty="0"/>
              <a:t>Application of BSA</a:t>
            </a:r>
          </a:p>
          <a:p>
            <a:pPr lvl="1"/>
            <a:r>
              <a:rPr lang="en-US" dirty="0"/>
              <a:t>Compliance with Foreign Law</a:t>
            </a:r>
          </a:p>
          <a:p>
            <a:pPr lvl="1"/>
            <a:r>
              <a:rPr lang="en-US" dirty="0"/>
              <a:t>Data Protection </a:t>
            </a:r>
          </a:p>
          <a:p>
            <a:pPr lvl="1"/>
            <a:r>
              <a:rPr lang="en-US" dirty="0"/>
              <a:t>Anti-Bribery Legislation</a:t>
            </a:r>
          </a:p>
          <a:p>
            <a:pPr lvl="1"/>
            <a:r>
              <a:rPr lang="en-US" dirty="0"/>
              <a:t>FCPA </a:t>
            </a:r>
          </a:p>
          <a:p>
            <a:pPr lvl="1"/>
            <a:r>
              <a:rPr lang="en-US" dirty="0"/>
              <a:t>UK Bribery Act</a:t>
            </a:r>
          </a:p>
        </p:txBody>
      </p:sp>
      <p:sp>
        <p:nvSpPr>
          <p:cNvPr id="8194" name="Rectangle 6"/>
          <p:cNvSpPr>
            <a:spLocks noGrp="1" noChangeArrowheads="1"/>
          </p:cNvSpPr>
          <p:nvPr>
            <p:ph type="sldNum" sz="quarter" idx="12"/>
          </p:nvPr>
        </p:nvSpPr>
        <p:spPr>
          <a:noFill/>
        </p:spPr>
        <p:txBody>
          <a:bodyPr/>
          <a:lstStyle/>
          <a:p>
            <a:fld id="{A87506FA-32DB-4761-8F5F-F0239851D002}" type="slidenum">
              <a:rPr lang="en-US" smtClean="0"/>
              <a:pPr/>
              <a:t>26</a:t>
            </a:fld>
            <a:endParaRPr lang="en-US" dirty="0"/>
          </a:p>
        </p:txBody>
      </p:sp>
      <p:sp>
        <p:nvSpPr>
          <p:cNvPr id="2" name="Text Placeholder 1">
            <a:extLst>
              <a:ext uri="{FF2B5EF4-FFF2-40B4-BE49-F238E27FC236}">
                <a16:creationId xmlns:a16="http://schemas.microsoft.com/office/drawing/2014/main" id="{AD22E44E-BE26-D8B0-02A2-28A273062CB1}"/>
              </a:ext>
            </a:extLst>
          </p:cNvPr>
          <p:cNvSpPr>
            <a:spLocks noGrp="1"/>
          </p:cNvSpPr>
          <p:nvPr>
            <p:ph type="body" sz="quarter" idx="14"/>
          </p:nvPr>
        </p:nvSpPr>
        <p:spPr/>
        <p:txBody>
          <a:bodyPr/>
          <a:lstStyle/>
          <a:p>
            <a:r>
              <a:rPr lang="en-US" dirty="0"/>
              <a:t>Non-U.S. Considerations - Other Considerations</a:t>
            </a:r>
          </a:p>
        </p:txBody>
      </p:sp>
      <p:sp>
        <p:nvSpPr>
          <p:cNvPr id="8197" name="Slide Number Placeholder 5"/>
          <p:cNvSpPr txBox="1">
            <a:spLocks noGrp="1"/>
          </p:cNvSpPr>
          <p:nvPr/>
        </p:nvSpPr>
        <p:spPr bwMode="black">
          <a:xfrm>
            <a:off x="-1588" y="6248400"/>
            <a:ext cx="457201" cy="457200"/>
          </a:xfrm>
          <a:prstGeom prst="rect">
            <a:avLst/>
          </a:prstGeom>
          <a:noFill/>
          <a:ln w="9525">
            <a:noFill/>
            <a:miter lim="800000"/>
            <a:headEnd/>
            <a:tailEnd/>
          </a:ln>
        </p:spPr>
        <p:txBody>
          <a:bodyPr anchor="ctr" anchorCtr="1"/>
          <a:lstStyle/>
          <a:p>
            <a:pPr algn="ctr" eaLnBrk="0" hangingPunct="0"/>
            <a:fld id="{402CBC97-A2BC-431C-B6D4-F3C9DE7F6CB4}" type="slidenum">
              <a:rPr lang="en-GB" sz="900">
                <a:solidFill>
                  <a:schemeClr val="bg1"/>
                </a:solidFill>
              </a:rPr>
              <a:pPr algn="ctr" eaLnBrk="0" hangingPunct="0"/>
              <a:t>26</a:t>
            </a:fld>
            <a:endParaRPr lang="en-GB" sz="900" dirty="0">
              <a:solidFill>
                <a:schemeClr val="bg1"/>
              </a:solidFill>
            </a:endParaRPr>
          </a:p>
        </p:txBody>
      </p:sp>
      <p:sp>
        <p:nvSpPr>
          <p:cNvPr id="4" name="Footer Placeholder 3">
            <a:extLst>
              <a:ext uri="{FF2B5EF4-FFF2-40B4-BE49-F238E27FC236}">
                <a16:creationId xmlns:a16="http://schemas.microsoft.com/office/drawing/2014/main" id="{F09B79B4-18D2-0B9B-A78F-F75CE68077CD}"/>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905E6B-4A74-231A-0442-E757BB842023}"/>
            </a:ext>
          </a:extLst>
        </p:cNvPr>
        <p:cNvGrpSpPr/>
        <p:nvPr/>
      </p:nvGrpSpPr>
      <p:grpSpPr>
        <a:xfrm>
          <a:off x="0" y="0"/>
          <a:ext cx="0" cy="0"/>
          <a:chOff x="0" y="0"/>
          <a:chExt cx="0" cy="0"/>
        </a:xfrm>
      </p:grpSpPr>
      <p:pic>
        <p:nvPicPr>
          <p:cNvPr id="9" name="Picture Placeholder 8" descr="A close-up of water ripples&#10;&#10;AI-generated content may be incorrect.">
            <a:extLst>
              <a:ext uri="{FF2B5EF4-FFF2-40B4-BE49-F238E27FC236}">
                <a16:creationId xmlns:a16="http://schemas.microsoft.com/office/drawing/2014/main" id="{A31E0A85-4F3F-3CD8-5D06-A074681BDF94}"/>
              </a:ext>
            </a:extLst>
          </p:cNvPr>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a:stretch/>
        </p:blipFill>
        <p:spPr/>
      </p:pic>
      <p:sp>
        <p:nvSpPr>
          <p:cNvPr id="3" name="Title 2">
            <a:extLst>
              <a:ext uri="{FF2B5EF4-FFF2-40B4-BE49-F238E27FC236}">
                <a16:creationId xmlns:a16="http://schemas.microsoft.com/office/drawing/2014/main" id="{9E939133-CE02-BCB9-D680-5F08D0861AC8}"/>
              </a:ext>
            </a:extLst>
          </p:cNvPr>
          <p:cNvSpPr>
            <a:spLocks noGrp="1"/>
          </p:cNvSpPr>
          <p:nvPr>
            <p:ph type="title"/>
          </p:nvPr>
        </p:nvSpPr>
        <p:spPr>
          <a:xfrm>
            <a:off x="304801" y="196587"/>
            <a:ext cx="5070201" cy="914400"/>
          </a:xfrm>
        </p:spPr>
        <p:txBody>
          <a:bodyPr/>
          <a:lstStyle/>
          <a:p>
            <a:r>
              <a:rPr lang="en-US" sz="2400" dirty="0"/>
              <a:t>Non-U.S. Issuers in the U.S. </a:t>
            </a:r>
            <a:br>
              <a:rPr lang="en-US" sz="2400" dirty="0"/>
            </a:br>
            <a:r>
              <a:rPr lang="en-US" sz="2400" dirty="0"/>
              <a:t>Market</a:t>
            </a:r>
          </a:p>
        </p:txBody>
      </p:sp>
      <p:sp>
        <p:nvSpPr>
          <p:cNvPr id="2" name="Content Placeholder 1">
            <a:extLst>
              <a:ext uri="{FF2B5EF4-FFF2-40B4-BE49-F238E27FC236}">
                <a16:creationId xmlns:a16="http://schemas.microsoft.com/office/drawing/2014/main" id="{951A7EB2-9536-88FA-0CFB-618BAFEBA681}"/>
              </a:ext>
            </a:extLst>
          </p:cNvPr>
          <p:cNvSpPr>
            <a:spLocks noGrp="1"/>
          </p:cNvSpPr>
          <p:nvPr>
            <p:ph idx="1"/>
          </p:nvPr>
        </p:nvSpPr>
        <p:spPr/>
        <p:txBody>
          <a:bodyPr/>
          <a:lstStyle/>
          <a:p>
            <a:pPr lvl="1"/>
            <a:r>
              <a:rPr lang="en-US" dirty="0"/>
              <a:t>Significant U.S. Federal Securities</a:t>
            </a:r>
          </a:p>
          <a:p>
            <a:pPr lvl="2"/>
            <a:r>
              <a:rPr lang="en-US" dirty="0"/>
              <a:t>U.S. Securities Act (“Securities Act”)</a:t>
            </a:r>
          </a:p>
          <a:p>
            <a:pPr lvl="2"/>
            <a:r>
              <a:rPr lang="en-US" dirty="0"/>
              <a:t>U.S. Investment Company Act 1940 (“Investment Company Act”)</a:t>
            </a:r>
          </a:p>
          <a:p>
            <a:pPr lvl="2"/>
            <a:r>
              <a:rPr lang="en-US" dirty="0"/>
              <a:t>U.S. Securities Exchange Act of 1934 (“Exchange Act”)</a:t>
            </a:r>
          </a:p>
          <a:p>
            <a:pPr lvl="2"/>
            <a:r>
              <a:rPr lang="en-US" dirty="0"/>
              <a:t>Investment Advisers Act of 1940 (“Advisers Act”)</a:t>
            </a:r>
          </a:p>
        </p:txBody>
      </p:sp>
      <p:sp>
        <p:nvSpPr>
          <p:cNvPr id="5" name="Footer Placeholder 4">
            <a:extLst>
              <a:ext uri="{FF2B5EF4-FFF2-40B4-BE49-F238E27FC236}">
                <a16:creationId xmlns:a16="http://schemas.microsoft.com/office/drawing/2014/main" id="{241BA02C-7C5F-184F-E01E-C5480843C49F}"/>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
        <p:nvSpPr>
          <p:cNvPr id="6" name="Slide Number Placeholder 5">
            <a:extLst>
              <a:ext uri="{FF2B5EF4-FFF2-40B4-BE49-F238E27FC236}">
                <a16:creationId xmlns:a16="http://schemas.microsoft.com/office/drawing/2014/main" id="{22F2A953-32D8-994F-A8DB-A0DD5E03C511}"/>
              </a:ext>
            </a:extLst>
          </p:cNvPr>
          <p:cNvSpPr>
            <a:spLocks noGrp="1"/>
          </p:cNvSpPr>
          <p:nvPr>
            <p:ph type="sldNum" sz="quarter" idx="12"/>
          </p:nvPr>
        </p:nvSpPr>
        <p:spPr/>
        <p:txBody>
          <a:bodyPr/>
          <a:lstStyle/>
          <a:p>
            <a:fld id="{CDA23A1D-A66F-4A90-891E-15FD13DD9177}" type="slidenum">
              <a:rPr lang="en-US" smtClean="0"/>
              <a:t>27</a:t>
            </a:fld>
            <a:endParaRPr lang="en-US"/>
          </a:p>
        </p:txBody>
      </p:sp>
      <p:sp>
        <p:nvSpPr>
          <p:cNvPr id="7" name="Text Placeholder 6">
            <a:extLst>
              <a:ext uri="{FF2B5EF4-FFF2-40B4-BE49-F238E27FC236}">
                <a16:creationId xmlns:a16="http://schemas.microsoft.com/office/drawing/2014/main" id="{3D6BFFE5-E89F-E290-12B9-358DA73F6089}"/>
              </a:ext>
            </a:extLst>
          </p:cNvPr>
          <p:cNvSpPr>
            <a:spLocks noGrp="1"/>
          </p:cNvSpPr>
          <p:nvPr>
            <p:ph type="body" sz="quarter" idx="14"/>
          </p:nvPr>
        </p:nvSpPr>
        <p:spPr/>
        <p:txBody>
          <a:bodyPr/>
          <a:lstStyle/>
          <a:p>
            <a:r>
              <a:rPr lang="en-US" dirty="0"/>
              <a:t>U.S. Laws applied to non-U.S. Managers</a:t>
            </a:r>
          </a:p>
        </p:txBody>
      </p:sp>
    </p:spTree>
    <p:extLst>
      <p:ext uri="{BB962C8B-B14F-4D97-AF65-F5344CB8AC3E}">
        <p14:creationId xmlns:p14="http://schemas.microsoft.com/office/powerpoint/2010/main" val="13182201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7563CB-9908-D150-091C-7CDEB33D932F}"/>
            </a:ext>
          </a:extLst>
        </p:cNvPr>
        <p:cNvGrpSpPr/>
        <p:nvPr/>
      </p:nvGrpSpPr>
      <p:grpSpPr>
        <a:xfrm>
          <a:off x="0" y="0"/>
          <a:ext cx="0" cy="0"/>
          <a:chOff x="0" y="0"/>
          <a:chExt cx="0" cy="0"/>
        </a:xfrm>
      </p:grpSpPr>
      <p:sp>
        <p:nvSpPr>
          <p:cNvPr id="8195" name="Rectangle 2">
            <a:extLst>
              <a:ext uri="{FF2B5EF4-FFF2-40B4-BE49-F238E27FC236}">
                <a16:creationId xmlns:a16="http://schemas.microsoft.com/office/drawing/2014/main" id="{E9AAF4D7-31B6-3C11-2106-AFEC810E659F}"/>
              </a:ext>
            </a:extLst>
          </p:cNvPr>
          <p:cNvSpPr>
            <a:spLocks noGrp="1" noChangeArrowheads="1"/>
          </p:cNvSpPr>
          <p:nvPr>
            <p:ph type="title"/>
          </p:nvPr>
        </p:nvSpPr>
        <p:spPr>
          <a:xfrm>
            <a:off x="304800" y="419099"/>
            <a:ext cx="8534400" cy="700709"/>
          </a:xfrm>
        </p:spPr>
        <p:txBody>
          <a:bodyPr>
            <a:noAutofit/>
          </a:bodyPr>
          <a:lstStyle/>
          <a:p>
            <a:r>
              <a:rPr lang="en-US" dirty="0"/>
              <a:t>Non-U.S. Issuers in the U.S. Market</a:t>
            </a:r>
          </a:p>
        </p:txBody>
      </p:sp>
      <p:sp>
        <p:nvSpPr>
          <p:cNvPr id="3" name="Content Placeholder 2">
            <a:extLst>
              <a:ext uri="{FF2B5EF4-FFF2-40B4-BE49-F238E27FC236}">
                <a16:creationId xmlns:a16="http://schemas.microsoft.com/office/drawing/2014/main" id="{3E11A1D8-F6A5-1DF7-C99A-ABAF4AE27502}"/>
              </a:ext>
            </a:extLst>
          </p:cNvPr>
          <p:cNvSpPr>
            <a:spLocks noGrp="1"/>
          </p:cNvSpPr>
          <p:nvPr>
            <p:ph idx="1"/>
          </p:nvPr>
        </p:nvSpPr>
        <p:spPr/>
        <p:txBody>
          <a:bodyPr/>
          <a:lstStyle/>
          <a:p>
            <a:pPr lvl="1"/>
            <a:r>
              <a:rPr lang="en-US" dirty="0"/>
              <a:t>Securities Act</a:t>
            </a:r>
          </a:p>
          <a:p>
            <a:pPr lvl="2"/>
            <a:r>
              <a:rPr lang="en-US" dirty="0"/>
              <a:t>The sale of securities requires registration of securities with the SEC, however securities sold in an exempt or private offering need not be registered</a:t>
            </a:r>
          </a:p>
          <a:p>
            <a:pPr lvl="2"/>
            <a:r>
              <a:rPr lang="en-US" dirty="0"/>
              <a:t>Rule 506b of Regulation D as a “safe harbor” if:</a:t>
            </a:r>
          </a:p>
          <a:p>
            <a:pPr lvl="3"/>
            <a:r>
              <a:rPr lang="en-US" dirty="0"/>
              <a:t>(i) sales are made only to “accredited investors”; (ii) there is no general solicitation or advertising involved with the offering; (iii) the accredited investors buy the securities for investment and not for resale.</a:t>
            </a:r>
          </a:p>
          <a:p>
            <a:pPr lvl="3"/>
            <a:r>
              <a:rPr lang="en-US" dirty="0"/>
              <a:t>File Form D within 15 days from the sale</a:t>
            </a:r>
          </a:p>
          <a:p>
            <a:pPr lvl="1"/>
            <a:r>
              <a:rPr lang="en-US" dirty="0"/>
              <a:t>Investment Company Act</a:t>
            </a:r>
          </a:p>
          <a:p>
            <a:pPr lvl="2"/>
            <a:r>
              <a:rPr lang="en-US" dirty="0"/>
              <a:t>Requires the registration of “investment companies” (i.e., funds or collective investment schemes) that are publicly offered in the US, however Sections 3(c)(1) and 3(c)(7) provide exemptions from the definition of “investment company”</a:t>
            </a:r>
          </a:p>
          <a:p>
            <a:pPr lvl="2"/>
            <a:endParaRPr lang="en-US" dirty="0"/>
          </a:p>
          <a:p>
            <a:pPr lvl="3"/>
            <a:endParaRPr lang="en-US" dirty="0"/>
          </a:p>
          <a:p>
            <a:pPr marL="457200" lvl="3" indent="0">
              <a:buNone/>
            </a:pPr>
            <a:endParaRPr lang="en-US" dirty="0"/>
          </a:p>
        </p:txBody>
      </p:sp>
      <p:sp>
        <p:nvSpPr>
          <p:cNvPr id="8194" name="Rectangle 6">
            <a:extLst>
              <a:ext uri="{FF2B5EF4-FFF2-40B4-BE49-F238E27FC236}">
                <a16:creationId xmlns:a16="http://schemas.microsoft.com/office/drawing/2014/main" id="{83B48697-3AB9-EA8B-5F03-DF68A41A8B3E}"/>
              </a:ext>
            </a:extLst>
          </p:cNvPr>
          <p:cNvSpPr>
            <a:spLocks noGrp="1" noChangeArrowheads="1"/>
          </p:cNvSpPr>
          <p:nvPr>
            <p:ph type="sldNum" sz="quarter" idx="12"/>
          </p:nvPr>
        </p:nvSpPr>
        <p:spPr>
          <a:noFill/>
        </p:spPr>
        <p:txBody>
          <a:bodyPr/>
          <a:lstStyle/>
          <a:p>
            <a:fld id="{A87506FA-32DB-4761-8F5F-F0239851D002}" type="slidenum">
              <a:rPr lang="en-US" smtClean="0"/>
              <a:pPr/>
              <a:t>28</a:t>
            </a:fld>
            <a:endParaRPr lang="en-US" dirty="0"/>
          </a:p>
        </p:txBody>
      </p:sp>
      <p:sp>
        <p:nvSpPr>
          <p:cNvPr id="2" name="Text Placeholder 1">
            <a:extLst>
              <a:ext uri="{FF2B5EF4-FFF2-40B4-BE49-F238E27FC236}">
                <a16:creationId xmlns:a16="http://schemas.microsoft.com/office/drawing/2014/main" id="{C9D06283-6A28-0E13-127C-7F174DDCCB74}"/>
              </a:ext>
            </a:extLst>
          </p:cNvPr>
          <p:cNvSpPr>
            <a:spLocks noGrp="1"/>
          </p:cNvSpPr>
          <p:nvPr>
            <p:ph type="body" sz="quarter" idx="14"/>
          </p:nvPr>
        </p:nvSpPr>
        <p:spPr/>
        <p:txBody>
          <a:bodyPr/>
          <a:lstStyle/>
          <a:p>
            <a:r>
              <a:rPr lang="en-US" dirty="0"/>
              <a:t>U.S. Regulations </a:t>
            </a:r>
          </a:p>
        </p:txBody>
      </p:sp>
      <p:sp>
        <p:nvSpPr>
          <p:cNvPr id="8197" name="Slide Number Placeholder 5">
            <a:extLst>
              <a:ext uri="{FF2B5EF4-FFF2-40B4-BE49-F238E27FC236}">
                <a16:creationId xmlns:a16="http://schemas.microsoft.com/office/drawing/2014/main" id="{5ABB53B7-2012-0DE9-8817-F2789DB44E7A}"/>
              </a:ext>
            </a:extLst>
          </p:cNvPr>
          <p:cNvSpPr txBox="1">
            <a:spLocks noGrp="1"/>
          </p:cNvSpPr>
          <p:nvPr/>
        </p:nvSpPr>
        <p:spPr bwMode="black">
          <a:xfrm>
            <a:off x="-1588" y="6248400"/>
            <a:ext cx="457201" cy="457200"/>
          </a:xfrm>
          <a:prstGeom prst="rect">
            <a:avLst/>
          </a:prstGeom>
          <a:noFill/>
          <a:ln w="9525">
            <a:noFill/>
            <a:miter lim="800000"/>
            <a:headEnd/>
            <a:tailEnd/>
          </a:ln>
        </p:spPr>
        <p:txBody>
          <a:bodyPr anchor="ctr" anchorCtr="1"/>
          <a:lstStyle/>
          <a:p>
            <a:pPr algn="ctr" eaLnBrk="0" hangingPunct="0"/>
            <a:fld id="{402CBC97-A2BC-431C-B6D4-F3C9DE7F6CB4}" type="slidenum">
              <a:rPr lang="en-GB" sz="900">
                <a:solidFill>
                  <a:schemeClr val="bg1"/>
                </a:solidFill>
              </a:rPr>
              <a:pPr algn="ctr" eaLnBrk="0" hangingPunct="0"/>
              <a:t>28</a:t>
            </a:fld>
            <a:endParaRPr lang="en-GB" sz="900" dirty="0">
              <a:solidFill>
                <a:schemeClr val="bg1"/>
              </a:solidFill>
            </a:endParaRPr>
          </a:p>
        </p:txBody>
      </p:sp>
      <p:sp>
        <p:nvSpPr>
          <p:cNvPr id="4" name="Footer Placeholder 3">
            <a:extLst>
              <a:ext uri="{FF2B5EF4-FFF2-40B4-BE49-F238E27FC236}">
                <a16:creationId xmlns:a16="http://schemas.microsoft.com/office/drawing/2014/main" id="{762352A4-39B5-4715-9C0B-DFA8B97E6D2B}"/>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Tree>
    <p:extLst>
      <p:ext uri="{BB962C8B-B14F-4D97-AF65-F5344CB8AC3E}">
        <p14:creationId xmlns:p14="http://schemas.microsoft.com/office/powerpoint/2010/main" val="38114663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6C59BF-4AA2-F6C4-DA74-EC5F2980CFF4}"/>
            </a:ext>
          </a:extLst>
        </p:cNvPr>
        <p:cNvGrpSpPr/>
        <p:nvPr/>
      </p:nvGrpSpPr>
      <p:grpSpPr>
        <a:xfrm>
          <a:off x="0" y="0"/>
          <a:ext cx="0" cy="0"/>
          <a:chOff x="0" y="0"/>
          <a:chExt cx="0" cy="0"/>
        </a:xfrm>
      </p:grpSpPr>
      <p:sp>
        <p:nvSpPr>
          <p:cNvPr id="8195" name="Rectangle 2">
            <a:extLst>
              <a:ext uri="{FF2B5EF4-FFF2-40B4-BE49-F238E27FC236}">
                <a16:creationId xmlns:a16="http://schemas.microsoft.com/office/drawing/2014/main" id="{B16253F4-95BA-B7AC-F6D8-33BD8C6E18BE}"/>
              </a:ext>
            </a:extLst>
          </p:cNvPr>
          <p:cNvSpPr>
            <a:spLocks noGrp="1" noChangeArrowheads="1"/>
          </p:cNvSpPr>
          <p:nvPr>
            <p:ph type="title"/>
          </p:nvPr>
        </p:nvSpPr>
        <p:spPr>
          <a:xfrm>
            <a:off x="304800" y="419099"/>
            <a:ext cx="8534400" cy="700709"/>
          </a:xfrm>
        </p:spPr>
        <p:txBody>
          <a:bodyPr>
            <a:noAutofit/>
          </a:bodyPr>
          <a:lstStyle/>
          <a:p>
            <a:r>
              <a:rPr lang="en-US" dirty="0"/>
              <a:t>Non-U.S. Issuers in the U.S. Market</a:t>
            </a:r>
          </a:p>
        </p:txBody>
      </p:sp>
      <p:sp>
        <p:nvSpPr>
          <p:cNvPr id="3" name="Content Placeholder 2">
            <a:extLst>
              <a:ext uri="{FF2B5EF4-FFF2-40B4-BE49-F238E27FC236}">
                <a16:creationId xmlns:a16="http://schemas.microsoft.com/office/drawing/2014/main" id="{01A532AF-58CC-7C54-0F37-9BE7E844007D}"/>
              </a:ext>
            </a:extLst>
          </p:cNvPr>
          <p:cNvSpPr>
            <a:spLocks noGrp="1"/>
          </p:cNvSpPr>
          <p:nvPr>
            <p:ph idx="1"/>
          </p:nvPr>
        </p:nvSpPr>
        <p:spPr/>
        <p:txBody>
          <a:bodyPr/>
          <a:lstStyle/>
          <a:p>
            <a:pPr lvl="1"/>
            <a:r>
              <a:rPr lang="en-US" dirty="0"/>
              <a:t>Exchange Act </a:t>
            </a:r>
          </a:p>
          <a:p>
            <a:pPr lvl="2"/>
            <a:r>
              <a:rPr lang="en-US" dirty="0"/>
              <a:t>Generally, an issuer must register equity securities if it has any “class” of equity securities with more than 500 shareholders and total assets over $1 million, however the SEC is authorized to exempt securities of foreign issuers from this registration requirement</a:t>
            </a:r>
          </a:p>
          <a:p>
            <a:pPr lvl="1"/>
            <a:r>
              <a:rPr lang="en-US" dirty="0"/>
              <a:t>Advisers Act</a:t>
            </a:r>
          </a:p>
          <a:p>
            <a:pPr lvl="2"/>
            <a:r>
              <a:rPr lang="en-US" dirty="0"/>
              <a:t>As defined by Section 202(a)(11), an Adviser generally includes any person or firm that, for compensation, is engaged in the business, of providing advice to others or issuing reports or analyses regarding securities</a:t>
            </a:r>
          </a:p>
          <a:p>
            <a:pPr lvl="3"/>
            <a:endParaRPr lang="en-US" dirty="0"/>
          </a:p>
          <a:p>
            <a:pPr marL="457200" lvl="3" indent="0">
              <a:buNone/>
            </a:pPr>
            <a:endParaRPr lang="en-US" dirty="0"/>
          </a:p>
        </p:txBody>
      </p:sp>
      <p:sp>
        <p:nvSpPr>
          <p:cNvPr id="8194" name="Rectangle 6">
            <a:extLst>
              <a:ext uri="{FF2B5EF4-FFF2-40B4-BE49-F238E27FC236}">
                <a16:creationId xmlns:a16="http://schemas.microsoft.com/office/drawing/2014/main" id="{38289827-5EA3-7B39-DE5B-B498F7D6317A}"/>
              </a:ext>
            </a:extLst>
          </p:cNvPr>
          <p:cNvSpPr>
            <a:spLocks noGrp="1" noChangeArrowheads="1"/>
          </p:cNvSpPr>
          <p:nvPr>
            <p:ph type="sldNum" sz="quarter" idx="12"/>
          </p:nvPr>
        </p:nvSpPr>
        <p:spPr>
          <a:noFill/>
        </p:spPr>
        <p:txBody>
          <a:bodyPr/>
          <a:lstStyle/>
          <a:p>
            <a:fld id="{A87506FA-32DB-4761-8F5F-F0239851D002}" type="slidenum">
              <a:rPr lang="en-US" smtClean="0"/>
              <a:pPr/>
              <a:t>29</a:t>
            </a:fld>
            <a:endParaRPr lang="en-US" dirty="0"/>
          </a:p>
        </p:txBody>
      </p:sp>
      <p:sp>
        <p:nvSpPr>
          <p:cNvPr id="2" name="Text Placeholder 1">
            <a:extLst>
              <a:ext uri="{FF2B5EF4-FFF2-40B4-BE49-F238E27FC236}">
                <a16:creationId xmlns:a16="http://schemas.microsoft.com/office/drawing/2014/main" id="{22B19362-373A-DCE6-4E98-1087AA931B87}"/>
              </a:ext>
            </a:extLst>
          </p:cNvPr>
          <p:cNvSpPr>
            <a:spLocks noGrp="1"/>
          </p:cNvSpPr>
          <p:nvPr>
            <p:ph type="body" sz="quarter" idx="14"/>
          </p:nvPr>
        </p:nvSpPr>
        <p:spPr/>
        <p:txBody>
          <a:bodyPr/>
          <a:lstStyle/>
          <a:p>
            <a:r>
              <a:rPr lang="en-US" dirty="0"/>
              <a:t>U.S. Regulation (continued)</a:t>
            </a:r>
          </a:p>
        </p:txBody>
      </p:sp>
      <p:sp>
        <p:nvSpPr>
          <p:cNvPr id="8197" name="Slide Number Placeholder 5">
            <a:extLst>
              <a:ext uri="{FF2B5EF4-FFF2-40B4-BE49-F238E27FC236}">
                <a16:creationId xmlns:a16="http://schemas.microsoft.com/office/drawing/2014/main" id="{B8F7A59E-96C5-6271-B4A9-1C9076F0924A}"/>
              </a:ext>
            </a:extLst>
          </p:cNvPr>
          <p:cNvSpPr txBox="1">
            <a:spLocks noGrp="1"/>
          </p:cNvSpPr>
          <p:nvPr/>
        </p:nvSpPr>
        <p:spPr bwMode="black">
          <a:xfrm>
            <a:off x="-1588" y="6248400"/>
            <a:ext cx="457201" cy="457200"/>
          </a:xfrm>
          <a:prstGeom prst="rect">
            <a:avLst/>
          </a:prstGeom>
          <a:noFill/>
          <a:ln w="9525">
            <a:noFill/>
            <a:miter lim="800000"/>
            <a:headEnd/>
            <a:tailEnd/>
          </a:ln>
        </p:spPr>
        <p:txBody>
          <a:bodyPr anchor="ctr" anchorCtr="1"/>
          <a:lstStyle/>
          <a:p>
            <a:pPr algn="ctr" eaLnBrk="0" hangingPunct="0"/>
            <a:fld id="{402CBC97-A2BC-431C-B6D4-F3C9DE7F6CB4}" type="slidenum">
              <a:rPr lang="en-GB" sz="900">
                <a:solidFill>
                  <a:schemeClr val="bg1"/>
                </a:solidFill>
              </a:rPr>
              <a:pPr algn="ctr" eaLnBrk="0" hangingPunct="0"/>
              <a:t>29</a:t>
            </a:fld>
            <a:endParaRPr lang="en-GB" sz="900" dirty="0">
              <a:solidFill>
                <a:schemeClr val="bg1"/>
              </a:solidFill>
            </a:endParaRPr>
          </a:p>
        </p:txBody>
      </p:sp>
      <p:sp>
        <p:nvSpPr>
          <p:cNvPr id="4" name="Footer Placeholder 3">
            <a:extLst>
              <a:ext uri="{FF2B5EF4-FFF2-40B4-BE49-F238E27FC236}">
                <a16:creationId xmlns:a16="http://schemas.microsoft.com/office/drawing/2014/main" id="{127BD511-D6B1-2C9D-7850-9F8507618F44}"/>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Tree>
    <p:extLst>
      <p:ext uri="{BB962C8B-B14F-4D97-AF65-F5344CB8AC3E}">
        <p14:creationId xmlns:p14="http://schemas.microsoft.com/office/powerpoint/2010/main" val="33033286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A blue sky and clouds reflected in a mirror&#10;&#10;AI-generated content may be incorrect.">
            <a:extLst>
              <a:ext uri="{FF2B5EF4-FFF2-40B4-BE49-F238E27FC236}">
                <a16:creationId xmlns:a16="http://schemas.microsoft.com/office/drawing/2014/main" id="{F4DA8385-B32F-11E3-0990-D526D5BAD117}"/>
              </a:ext>
            </a:extLst>
          </p:cNvPr>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a:stretch>
            <a:fillRect/>
          </a:stretch>
        </p:blipFill>
        <p:spPr/>
      </p:pic>
      <p:sp>
        <p:nvSpPr>
          <p:cNvPr id="3" name="Title 2">
            <a:extLst>
              <a:ext uri="{FF2B5EF4-FFF2-40B4-BE49-F238E27FC236}">
                <a16:creationId xmlns:a16="http://schemas.microsoft.com/office/drawing/2014/main" id="{6521F14E-FFF8-37BB-3A0D-E1C1BA360D44}"/>
              </a:ext>
            </a:extLst>
          </p:cNvPr>
          <p:cNvSpPr>
            <a:spLocks noGrp="1"/>
          </p:cNvSpPr>
          <p:nvPr>
            <p:ph type="title"/>
          </p:nvPr>
        </p:nvSpPr>
        <p:spPr>
          <a:xfrm>
            <a:off x="304799" y="419100"/>
            <a:ext cx="6165575" cy="914400"/>
          </a:xfrm>
        </p:spPr>
        <p:txBody>
          <a:bodyPr/>
          <a:lstStyle/>
          <a:p>
            <a:r>
              <a:rPr lang="en-US" dirty="0"/>
              <a:t>Offshore Trends</a:t>
            </a:r>
          </a:p>
        </p:txBody>
      </p:sp>
      <p:sp>
        <p:nvSpPr>
          <p:cNvPr id="5" name="Footer Placeholder 4">
            <a:extLst>
              <a:ext uri="{FF2B5EF4-FFF2-40B4-BE49-F238E27FC236}">
                <a16:creationId xmlns:a16="http://schemas.microsoft.com/office/drawing/2014/main" id="{F262962D-FB26-B276-821B-30F6974DF578}"/>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
        <p:nvSpPr>
          <p:cNvPr id="6" name="Slide Number Placeholder 5">
            <a:extLst>
              <a:ext uri="{FF2B5EF4-FFF2-40B4-BE49-F238E27FC236}">
                <a16:creationId xmlns:a16="http://schemas.microsoft.com/office/drawing/2014/main" id="{93D97107-9097-5971-263F-09279D1B4786}"/>
              </a:ext>
            </a:extLst>
          </p:cNvPr>
          <p:cNvSpPr>
            <a:spLocks noGrp="1"/>
          </p:cNvSpPr>
          <p:nvPr>
            <p:ph type="sldNum" sz="quarter" idx="12"/>
          </p:nvPr>
        </p:nvSpPr>
        <p:spPr/>
        <p:txBody>
          <a:bodyPr/>
          <a:lstStyle/>
          <a:p>
            <a:fld id="{CDA23A1D-A66F-4A90-891E-15FD13DD9177}" type="slidenum">
              <a:rPr lang="en-US" smtClean="0"/>
              <a:t>3</a:t>
            </a:fld>
            <a:endParaRPr lang="en-US"/>
          </a:p>
        </p:txBody>
      </p:sp>
      <p:sp>
        <p:nvSpPr>
          <p:cNvPr id="7" name="Text Placeholder 6">
            <a:extLst>
              <a:ext uri="{FF2B5EF4-FFF2-40B4-BE49-F238E27FC236}">
                <a16:creationId xmlns:a16="http://schemas.microsoft.com/office/drawing/2014/main" id="{52EC0B92-5EA9-B219-F091-C4EF9393BF43}"/>
              </a:ext>
            </a:extLst>
          </p:cNvPr>
          <p:cNvSpPr>
            <a:spLocks noGrp="1"/>
          </p:cNvSpPr>
          <p:nvPr>
            <p:ph type="body" sz="quarter" idx="14"/>
          </p:nvPr>
        </p:nvSpPr>
        <p:spPr>
          <a:xfrm>
            <a:off x="304800" y="1070702"/>
            <a:ext cx="5067300" cy="355167"/>
          </a:xfrm>
        </p:spPr>
        <p:txBody>
          <a:bodyPr/>
          <a:lstStyle/>
          <a:p>
            <a:r>
              <a:rPr lang="en-US" dirty="0"/>
              <a:t>Motivating factors? </a:t>
            </a:r>
          </a:p>
        </p:txBody>
      </p:sp>
      <p:sp>
        <p:nvSpPr>
          <p:cNvPr id="11" name="Content Placeholder 10">
            <a:extLst>
              <a:ext uri="{FF2B5EF4-FFF2-40B4-BE49-F238E27FC236}">
                <a16:creationId xmlns:a16="http://schemas.microsoft.com/office/drawing/2014/main" id="{36274D51-BA0A-03EB-76C7-A360BE341C1E}"/>
              </a:ext>
            </a:extLst>
          </p:cNvPr>
          <p:cNvSpPr>
            <a:spLocks noGrp="1"/>
          </p:cNvSpPr>
          <p:nvPr>
            <p:ph idx="1"/>
          </p:nvPr>
        </p:nvSpPr>
        <p:spPr>
          <a:xfrm>
            <a:off x="304801" y="1610596"/>
            <a:ext cx="5070201" cy="4495801"/>
          </a:xfrm>
        </p:spPr>
        <p:txBody>
          <a:bodyPr/>
          <a:lstStyle/>
          <a:p>
            <a:pPr lvl="1">
              <a:spcAft>
                <a:spcPts val="1200"/>
              </a:spcAft>
            </a:pPr>
            <a:r>
              <a:rPr lang="en-US" dirty="0"/>
              <a:t>Raise capital</a:t>
            </a:r>
          </a:p>
          <a:p>
            <a:pPr lvl="2">
              <a:spcAft>
                <a:spcPts val="1200"/>
              </a:spcAft>
            </a:pPr>
            <a:r>
              <a:rPr lang="en-US" dirty="0"/>
              <a:t>A ‘Global Fund’ does not exist</a:t>
            </a:r>
          </a:p>
          <a:p>
            <a:pPr lvl="3">
              <a:spcAft>
                <a:spcPts val="1200"/>
              </a:spcAft>
            </a:pPr>
            <a:r>
              <a:rPr lang="en-US" dirty="0"/>
              <a:t>No one fund can access all investor in every jurisdiction  </a:t>
            </a:r>
          </a:p>
          <a:p>
            <a:pPr lvl="2">
              <a:spcAft>
                <a:spcPts val="1200"/>
              </a:spcAft>
            </a:pPr>
            <a:r>
              <a:rPr lang="en-US" dirty="0"/>
              <a:t>Local regulations</a:t>
            </a:r>
          </a:p>
          <a:p>
            <a:pPr lvl="3">
              <a:spcAft>
                <a:spcPts val="1200"/>
              </a:spcAft>
            </a:pPr>
            <a:r>
              <a:rPr lang="en-US" dirty="0"/>
              <a:t>EU Fund can passport to access broader market, but strategy may be restricted  </a:t>
            </a:r>
          </a:p>
          <a:p>
            <a:pPr lvl="3">
              <a:spcAft>
                <a:spcPts val="1200"/>
              </a:spcAft>
            </a:pPr>
            <a:r>
              <a:rPr lang="en-US" dirty="0"/>
              <a:t>Cayman Fund can run its own strategy but cannot access every EU jurisdiction </a:t>
            </a:r>
          </a:p>
          <a:p>
            <a:pPr lvl="1">
              <a:spcAft>
                <a:spcPts val="1200"/>
              </a:spcAft>
            </a:pPr>
            <a:r>
              <a:rPr lang="en-US" dirty="0"/>
              <a:t>Tax efficiency</a:t>
            </a:r>
          </a:p>
          <a:p>
            <a:pPr lvl="2">
              <a:spcAft>
                <a:spcPts val="1200"/>
              </a:spcAft>
            </a:pPr>
            <a:r>
              <a:rPr lang="en-US" dirty="0"/>
              <a:t>US 30% corporate tax on non-US investors in US fund</a:t>
            </a:r>
          </a:p>
          <a:p>
            <a:pPr lvl="1">
              <a:spcAft>
                <a:spcPts val="1200"/>
              </a:spcAft>
            </a:pPr>
            <a:r>
              <a:rPr lang="en-US" dirty="0"/>
              <a:t>Protect the original fund</a:t>
            </a:r>
          </a:p>
        </p:txBody>
      </p:sp>
    </p:spTree>
    <p:extLst>
      <p:ext uri="{BB962C8B-B14F-4D97-AF65-F5344CB8AC3E}">
        <p14:creationId xmlns:p14="http://schemas.microsoft.com/office/powerpoint/2010/main" val="18702989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59D603-C746-1632-0E0F-7D5CE011F76E}"/>
            </a:ext>
          </a:extLst>
        </p:cNvPr>
        <p:cNvGrpSpPr/>
        <p:nvPr/>
      </p:nvGrpSpPr>
      <p:grpSpPr>
        <a:xfrm>
          <a:off x="0" y="0"/>
          <a:ext cx="0" cy="0"/>
          <a:chOff x="0" y="0"/>
          <a:chExt cx="0" cy="0"/>
        </a:xfrm>
      </p:grpSpPr>
      <p:sp>
        <p:nvSpPr>
          <p:cNvPr id="8195" name="Rectangle 2">
            <a:extLst>
              <a:ext uri="{FF2B5EF4-FFF2-40B4-BE49-F238E27FC236}">
                <a16:creationId xmlns:a16="http://schemas.microsoft.com/office/drawing/2014/main" id="{C95C6A1C-DE0B-0DF6-CD37-7068230F568C}"/>
              </a:ext>
            </a:extLst>
          </p:cNvPr>
          <p:cNvSpPr>
            <a:spLocks noGrp="1" noChangeArrowheads="1"/>
          </p:cNvSpPr>
          <p:nvPr>
            <p:ph type="title"/>
          </p:nvPr>
        </p:nvSpPr>
        <p:spPr>
          <a:xfrm>
            <a:off x="304800" y="419099"/>
            <a:ext cx="8534400" cy="700709"/>
          </a:xfrm>
        </p:spPr>
        <p:txBody>
          <a:bodyPr>
            <a:noAutofit/>
          </a:bodyPr>
          <a:lstStyle/>
          <a:p>
            <a:r>
              <a:rPr lang="en-US" dirty="0"/>
              <a:t>Non-U.S. Issuers in the U.S. Market</a:t>
            </a:r>
          </a:p>
        </p:txBody>
      </p:sp>
      <p:sp>
        <p:nvSpPr>
          <p:cNvPr id="3" name="Content Placeholder 2">
            <a:extLst>
              <a:ext uri="{FF2B5EF4-FFF2-40B4-BE49-F238E27FC236}">
                <a16:creationId xmlns:a16="http://schemas.microsoft.com/office/drawing/2014/main" id="{BB09BC71-5DB4-E2DB-D643-490D4EB097A9}"/>
              </a:ext>
            </a:extLst>
          </p:cNvPr>
          <p:cNvSpPr>
            <a:spLocks noGrp="1"/>
          </p:cNvSpPr>
          <p:nvPr>
            <p:ph idx="1"/>
          </p:nvPr>
        </p:nvSpPr>
        <p:spPr/>
        <p:txBody>
          <a:bodyPr/>
          <a:lstStyle/>
          <a:p>
            <a:pPr lvl="1"/>
            <a:r>
              <a:rPr lang="en-US" dirty="0"/>
              <a:t>Foreign Private Adviser</a:t>
            </a:r>
          </a:p>
          <a:p>
            <a:pPr lvl="2"/>
            <a:r>
              <a:rPr lang="en-US" dirty="0"/>
              <a:t>does not hold itself out as an investment adviser in the U.S.</a:t>
            </a:r>
          </a:p>
          <a:p>
            <a:pPr lvl="2"/>
            <a:r>
              <a:rPr lang="en-US" dirty="0"/>
              <a:t>has no place of business in the U.S.</a:t>
            </a:r>
          </a:p>
          <a:p>
            <a:pPr lvl="2"/>
            <a:r>
              <a:rPr lang="en-US" dirty="0"/>
              <a:t>has fewer than 15 clients and investors in the U.S. in private funds advised by the adviser </a:t>
            </a:r>
          </a:p>
          <a:p>
            <a:pPr lvl="2"/>
            <a:r>
              <a:rPr lang="en-US" dirty="0"/>
              <a:t>has aggregate AUM of less than $25 million attributable to U.S. clients (including U.S. domiciled private funds and U.S. investors in offshore private funds)</a:t>
            </a:r>
          </a:p>
          <a:p>
            <a:pPr lvl="1"/>
            <a:r>
              <a:rPr lang="en-US" dirty="0"/>
              <a:t>Exempt Reporting Adviser (“ERA”)</a:t>
            </a:r>
          </a:p>
          <a:p>
            <a:pPr lvl="2"/>
            <a:r>
              <a:rPr lang="en-US" dirty="0"/>
              <a:t>Venture capital fund exemption: Available to an adviser that provides advice solely to one or more venture capital funds</a:t>
            </a:r>
          </a:p>
          <a:p>
            <a:pPr lvl="2"/>
            <a:r>
              <a:rPr lang="en-US" dirty="0"/>
              <a:t>Private fund adviser exemption: Any adviser who (i) acts solely as an investment adviser to private funds and (ii) has AUM of less than $150 million</a:t>
            </a:r>
          </a:p>
          <a:p>
            <a:pPr lvl="3"/>
            <a:r>
              <a:rPr lang="en-US" sz="1600" dirty="0"/>
              <a:t>Note: A foreign adviser who manages no money from a place of business in the U.S. and has no U.S. clients (other than private funds) would have no limitation on global AUM</a:t>
            </a:r>
          </a:p>
          <a:p>
            <a:pPr lvl="3"/>
            <a:endParaRPr lang="en-US" dirty="0"/>
          </a:p>
          <a:p>
            <a:pPr marL="457200" lvl="3" indent="0">
              <a:buNone/>
            </a:pPr>
            <a:endParaRPr lang="en-US" dirty="0"/>
          </a:p>
        </p:txBody>
      </p:sp>
      <p:sp>
        <p:nvSpPr>
          <p:cNvPr id="8194" name="Rectangle 6">
            <a:extLst>
              <a:ext uri="{FF2B5EF4-FFF2-40B4-BE49-F238E27FC236}">
                <a16:creationId xmlns:a16="http://schemas.microsoft.com/office/drawing/2014/main" id="{5D8E4922-33FB-F838-1A26-5696E6EB9410}"/>
              </a:ext>
            </a:extLst>
          </p:cNvPr>
          <p:cNvSpPr>
            <a:spLocks noGrp="1" noChangeArrowheads="1"/>
          </p:cNvSpPr>
          <p:nvPr>
            <p:ph type="sldNum" sz="quarter" idx="12"/>
          </p:nvPr>
        </p:nvSpPr>
        <p:spPr>
          <a:noFill/>
        </p:spPr>
        <p:txBody>
          <a:bodyPr/>
          <a:lstStyle/>
          <a:p>
            <a:fld id="{A87506FA-32DB-4761-8F5F-F0239851D002}" type="slidenum">
              <a:rPr lang="en-US" smtClean="0"/>
              <a:pPr/>
              <a:t>30</a:t>
            </a:fld>
            <a:endParaRPr lang="en-US" dirty="0"/>
          </a:p>
        </p:txBody>
      </p:sp>
      <p:sp>
        <p:nvSpPr>
          <p:cNvPr id="2" name="Text Placeholder 1">
            <a:extLst>
              <a:ext uri="{FF2B5EF4-FFF2-40B4-BE49-F238E27FC236}">
                <a16:creationId xmlns:a16="http://schemas.microsoft.com/office/drawing/2014/main" id="{D5A13A3D-DB76-68EA-811C-A20915D34F8F}"/>
              </a:ext>
            </a:extLst>
          </p:cNvPr>
          <p:cNvSpPr>
            <a:spLocks noGrp="1"/>
          </p:cNvSpPr>
          <p:nvPr>
            <p:ph type="body" sz="quarter" idx="14"/>
          </p:nvPr>
        </p:nvSpPr>
        <p:spPr/>
        <p:txBody>
          <a:bodyPr/>
          <a:lstStyle/>
          <a:p>
            <a:r>
              <a:rPr lang="en-US" dirty="0"/>
              <a:t>Adviser Act exemptions </a:t>
            </a:r>
          </a:p>
        </p:txBody>
      </p:sp>
      <p:sp>
        <p:nvSpPr>
          <p:cNvPr id="8197" name="Slide Number Placeholder 5">
            <a:extLst>
              <a:ext uri="{FF2B5EF4-FFF2-40B4-BE49-F238E27FC236}">
                <a16:creationId xmlns:a16="http://schemas.microsoft.com/office/drawing/2014/main" id="{A498D53F-A68A-2FEE-06C4-11EBD5D2AFA9}"/>
              </a:ext>
            </a:extLst>
          </p:cNvPr>
          <p:cNvSpPr txBox="1">
            <a:spLocks noGrp="1"/>
          </p:cNvSpPr>
          <p:nvPr/>
        </p:nvSpPr>
        <p:spPr bwMode="black">
          <a:xfrm>
            <a:off x="-1588" y="6248400"/>
            <a:ext cx="457201" cy="457200"/>
          </a:xfrm>
          <a:prstGeom prst="rect">
            <a:avLst/>
          </a:prstGeom>
          <a:noFill/>
          <a:ln w="9525">
            <a:noFill/>
            <a:miter lim="800000"/>
            <a:headEnd/>
            <a:tailEnd/>
          </a:ln>
        </p:spPr>
        <p:txBody>
          <a:bodyPr anchor="ctr" anchorCtr="1"/>
          <a:lstStyle/>
          <a:p>
            <a:pPr algn="ctr" eaLnBrk="0" hangingPunct="0"/>
            <a:fld id="{402CBC97-A2BC-431C-B6D4-F3C9DE7F6CB4}" type="slidenum">
              <a:rPr lang="en-GB" sz="900">
                <a:solidFill>
                  <a:schemeClr val="bg1"/>
                </a:solidFill>
              </a:rPr>
              <a:pPr algn="ctr" eaLnBrk="0" hangingPunct="0"/>
              <a:t>30</a:t>
            </a:fld>
            <a:endParaRPr lang="en-GB" sz="900" dirty="0">
              <a:solidFill>
                <a:schemeClr val="bg1"/>
              </a:solidFill>
            </a:endParaRPr>
          </a:p>
        </p:txBody>
      </p:sp>
      <p:sp>
        <p:nvSpPr>
          <p:cNvPr id="4" name="Footer Placeholder 3">
            <a:extLst>
              <a:ext uri="{FF2B5EF4-FFF2-40B4-BE49-F238E27FC236}">
                <a16:creationId xmlns:a16="http://schemas.microsoft.com/office/drawing/2014/main" id="{A73AEBCA-D04C-A72A-AA62-08346F714C2C}"/>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Tree>
    <p:extLst>
      <p:ext uri="{BB962C8B-B14F-4D97-AF65-F5344CB8AC3E}">
        <p14:creationId xmlns:p14="http://schemas.microsoft.com/office/powerpoint/2010/main" val="20571594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93559A-870D-4384-1CA9-ECCDE3D44F25}"/>
            </a:ext>
          </a:extLst>
        </p:cNvPr>
        <p:cNvGrpSpPr/>
        <p:nvPr/>
      </p:nvGrpSpPr>
      <p:grpSpPr>
        <a:xfrm>
          <a:off x="0" y="0"/>
          <a:ext cx="0" cy="0"/>
          <a:chOff x="0" y="0"/>
          <a:chExt cx="0" cy="0"/>
        </a:xfrm>
      </p:grpSpPr>
      <p:sp>
        <p:nvSpPr>
          <p:cNvPr id="8195" name="Rectangle 2">
            <a:extLst>
              <a:ext uri="{FF2B5EF4-FFF2-40B4-BE49-F238E27FC236}">
                <a16:creationId xmlns:a16="http://schemas.microsoft.com/office/drawing/2014/main" id="{45660203-634C-49AA-2230-B241ED2929AA}"/>
              </a:ext>
            </a:extLst>
          </p:cNvPr>
          <p:cNvSpPr>
            <a:spLocks noGrp="1" noChangeArrowheads="1"/>
          </p:cNvSpPr>
          <p:nvPr>
            <p:ph type="title"/>
          </p:nvPr>
        </p:nvSpPr>
        <p:spPr>
          <a:xfrm>
            <a:off x="304800" y="419099"/>
            <a:ext cx="8534400" cy="700709"/>
          </a:xfrm>
        </p:spPr>
        <p:txBody>
          <a:bodyPr>
            <a:noAutofit/>
          </a:bodyPr>
          <a:lstStyle/>
          <a:p>
            <a:r>
              <a:rPr lang="en-US" dirty="0"/>
              <a:t>Non-U.S. Issuers in the U.S. Market</a:t>
            </a:r>
          </a:p>
        </p:txBody>
      </p:sp>
      <p:sp>
        <p:nvSpPr>
          <p:cNvPr id="3" name="Content Placeholder 2">
            <a:extLst>
              <a:ext uri="{FF2B5EF4-FFF2-40B4-BE49-F238E27FC236}">
                <a16:creationId xmlns:a16="http://schemas.microsoft.com/office/drawing/2014/main" id="{D44106CD-8EE9-CBEF-4024-1665220F6998}"/>
              </a:ext>
            </a:extLst>
          </p:cNvPr>
          <p:cNvSpPr>
            <a:spLocks noGrp="1"/>
          </p:cNvSpPr>
          <p:nvPr>
            <p:ph idx="1"/>
          </p:nvPr>
        </p:nvSpPr>
        <p:spPr>
          <a:xfrm>
            <a:off x="304800" y="1595769"/>
            <a:ext cx="8534400" cy="4605014"/>
          </a:xfrm>
        </p:spPr>
        <p:txBody>
          <a:bodyPr/>
          <a:lstStyle/>
          <a:p>
            <a:pPr lvl="1"/>
            <a:r>
              <a:rPr lang="en-US" dirty="0"/>
              <a:t>Filings with the SEC and the State are made electronically</a:t>
            </a:r>
          </a:p>
          <a:p>
            <a:pPr lvl="1"/>
            <a:r>
              <a:rPr lang="en-US" dirty="0"/>
              <a:t>SEC</a:t>
            </a:r>
          </a:p>
          <a:p>
            <a:pPr lvl="2"/>
            <a:r>
              <a:rPr lang="en-US" dirty="0"/>
              <a:t>Central Index Key (“CIK”)</a:t>
            </a:r>
          </a:p>
          <a:p>
            <a:pPr lvl="2"/>
            <a:r>
              <a:rPr lang="en-US" dirty="0"/>
              <a:t>CIK Confirmation Code </a:t>
            </a:r>
          </a:p>
          <a:p>
            <a:pPr lvl="2"/>
            <a:r>
              <a:rPr lang="en-US" dirty="0"/>
              <a:t>The CIK and CIK Confirmation Code are generation by the submission and approval of an Application for EDGAR Filer Codes on Form ID</a:t>
            </a:r>
          </a:p>
          <a:p>
            <a:pPr lvl="1"/>
            <a:r>
              <a:rPr lang="en-US" dirty="0"/>
              <a:t>State </a:t>
            </a:r>
          </a:p>
          <a:p>
            <a:pPr lvl="2"/>
            <a:r>
              <a:rPr lang="en-US" dirty="0"/>
              <a:t>Create Electronic Filing Depository user group</a:t>
            </a:r>
          </a:p>
          <a:p>
            <a:pPr lvl="2"/>
            <a:r>
              <a:rPr lang="en-US" dirty="0"/>
              <a:t>Set up payment system (wire transfer or ACH)</a:t>
            </a:r>
          </a:p>
          <a:p>
            <a:pPr lvl="2"/>
            <a:r>
              <a:rPr lang="en-US" dirty="0"/>
              <a:t>Name/CIK of the issuer or the accession number for the issuer’s current Form D filing</a:t>
            </a:r>
          </a:p>
          <a:p>
            <a:pPr lvl="2"/>
            <a:r>
              <a:rPr lang="en-US" dirty="0"/>
              <a:t>“Blue Sky” laws refer generally to state securities laws  </a:t>
            </a:r>
          </a:p>
          <a:p>
            <a:pPr lvl="2"/>
            <a:endParaRPr lang="en-US" dirty="0"/>
          </a:p>
          <a:p>
            <a:pPr lvl="3"/>
            <a:endParaRPr lang="en-US" dirty="0"/>
          </a:p>
          <a:p>
            <a:pPr marL="457200" lvl="3" indent="0">
              <a:buNone/>
            </a:pPr>
            <a:endParaRPr lang="en-US" dirty="0"/>
          </a:p>
        </p:txBody>
      </p:sp>
      <p:sp>
        <p:nvSpPr>
          <p:cNvPr id="8194" name="Rectangle 6">
            <a:extLst>
              <a:ext uri="{FF2B5EF4-FFF2-40B4-BE49-F238E27FC236}">
                <a16:creationId xmlns:a16="http://schemas.microsoft.com/office/drawing/2014/main" id="{0CCE9638-9529-1D02-E5CC-F3A0481FB6C9}"/>
              </a:ext>
            </a:extLst>
          </p:cNvPr>
          <p:cNvSpPr>
            <a:spLocks noGrp="1" noChangeArrowheads="1"/>
          </p:cNvSpPr>
          <p:nvPr>
            <p:ph type="sldNum" sz="quarter" idx="12"/>
          </p:nvPr>
        </p:nvSpPr>
        <p:spPr>
          <a:noFill/>
        </p:spPr>
        <p:txBody>
          <a:bodyPr/>
          <a:lstStyle/>
          <a:p>
            <a:fld id="{A87506FA-32DB-4761-8F5F-F0239851D002}" type="slidenum">
              <a:rPr lang="en-US" smtClean="0"/>
              <a:pPr/>
              <a:t>31</a:t>
            </a:fld>
            <a:endParaRPr lang="en-US" dirty="0"/>
          </a:p>
        </p:txBody>
      </p:sp>
      <p:sp>
        <p:nvSpPr>
          <p:cNvPr id="2" name="Text Placeholder 1">
            <a:extLst>
              <a:ext uri="{FF2B5EF4-FFF2-40B4-BE49-F238E27FC236}">
                <a16:creationId xmlns:a16="http://schemas.microsoft.com/office/drawing/2014/main" id="{57E5D7D4-FFC3-D4AC-A721-97BCE48520F3}"/>
              </a:ext>
            </a:extLst>
          </p:cNvPr>
          <p:cNvSpPr>
            <a:spLocks noGrp="1"/>
          </p:cNvSpPr>
          <p:nvPr>
            <p:ph type="body" sz="quarter" idx="14"/>
          </p:nvPr>
        </p:nvSpPr>
        <p:spPr/>
        <p:txBody>
          <a:bodyPr/>
          <a:lstStyle/>
          <a:p>
            <a:r>
              <a:rPr lang="en-US" dirty="0"/>
              <a:t>Securities Act exemptions: Filings </a:t>
            </a:r>
          </a:p>
        </p:txBody>
      </p:sp>
      <p:sp>
        <p:nvSpPr>
          <p:cNvPr id="8197" name="Slide Number Placeholder 5">
            <a:extLst>
              <a:ext uri="{FF2B5EF4-FFF2-40B4-BE49-F238E27FC236}">
                <a16:creationId xmlns:a16="http://schemas.microsoft.com/office/drawing/2014/main" id="{51834B76-1F0C-9EA0-0032-91057A5784EC}"/>
              </a:ext>
            </a:extLst>
          </p:cNvPr>
          <p:cNvSpPr txBox="1">
            <a:spLocks noGrp="1"/>
          </p:cNvSpPr>
          <p:nvPr/>
        </p:nvSpPr>
        <p:spPr bwMode="black">
          <a:xfrm>
            <a:off x="-1588" y="6248400"/>
            <a:ext cx="457201" cy="457200"/>
          </a:xfrm>
          <a:prstGeom prst="rect">
            <a:avLst/>
          </a:prstGeom>
          <a:noFill/>
          <a:ln w="9525">
            <a:noFill/>
            <a:miter lim="800000"/>
            <a:headEnd/>
            <a:tailEnd/>
          </a:ln>
        </p:spPr>
        <p:txBody>
          <a:bodyPr anchor="ctr" anchorCtr="1"/>
          <a:lstStyle/>
          <a:p>
            <a:pPr algn="ctr" eaLnBrk="0" hangingPunct="0"/>
            <a:fld id="{402CBC97-A2BC-431C-B6D4-F3C9DE7F6CB4}" type="slidenum">
              <a:rPr lang="en-GB" sz="900">
                <a:solidFill>
                  <a:schemeClr val="bg1"/>
                </a:solidFill>
              </a:rPr>
              <a:pPr algn="ctr" eaLnBrk="0" hangingPunct="0"/>
              <a:t>31</a:t>
            </a:fld>
            <a:endParaRPr lang="en-GB" sz="900" dirty="0">
              <a:solidFill>
                <a:schemeClr val="bg1"/>
              </a:solidFill>
            </a:endParaRPr>
          </a:p>
        </p:txBody>
      </p:sp>
      <p:sp>
        <p:nvSpPr>
          <p:cNvPr id="4" name="Footer Placeholder 3">
            <a:extLst>
              <a:ext uri="{FF2B5EF4-FFF2-40B4-BE49-F238E27FC236}">
                <a16:creationId xmlns:a16="http://schemas.microsoft.com/office/drawing/2014/main" id="{51062765-272F-DDFA-953D-3D0AB08A202C}"/>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Tree>
    <p:extLst>
      <p:ext uri="{BB962C8B-B14F-4D97-AF65-F5344CB8AC3E}">
        <p14:creationId xmlns:p14="http://schemas.microsoft.com/office/powerpoint/2010/main" val="7248525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84AD95-36BE-B391-ED49-3B29845953D2}"/>
            </a:ext>
          </a:extLst>
        </p:cNvPr>
        <p:cNvGrpSpPr/>
        <p:nvPr/>
      </p:nvGrpSpPr>
      <p:grpSpPr>
        <a:xfrm>
          <a:off x="0" y="0"/>
          <a:ext cx="0" cy="0"/>
          <a:chOff x="0" y="0"/>
          <a:chExt cx="0" cy="0"/>
        </a:xfrm>
      </p:grpSpPr>
      <p:sp>
        <p:nvSpPr>
          <p:cNvPr id="8195" name="Rectangle 2">
            <a:extLst>
              <a:ext uri="{FF2B5EF4-FFF2-40B4-BE49-F238E27FC236}">
                <a16:creationId xmlns:a16="http://schemas.microsoft.com/office/drawing/2014/main" id="{7F044398-D9D9-D5C9-5696-45406DD2B0E8}"/>
              </a:ext>
            </a:extLst>
          </p:cNvPr>
          <p:cNvSpPr>
            <a:spLocks noGrp="1" noChangeArrowheads="1"/>
          </p:cNvSpPr>
          <p:nvPr>
            <p:ph type="title"/>
          </p:nvPr>
        </p:nvSpPr>
        <p:spPr>
          <a:xfrm>
            <a:off x="304800" y="419099"/>
            <a:ext cx="8534400" cy="700709"/>
          </a:xfrm>
        </p:spPr>
        <p:txBody>
          <a:bodyPr>
            <a:noAutofit/>
          </a:bodyPr>
          <a:lstStyle/>
          <a:p>
            <a:r>
              <a:rPr lang="en-US" dirty="0"/>
              <a:t>Non-U.S. Issuers in the U.S. Market</a:t>
            </a:r>
          </a:p>
        </p:txBody>
      </p:sp>
      <p:sp>
        <p:nvSpPr>
          <p:cNvPr id="3" name="Content Placeholder 2">
            <a:extLst>
              <a:ext uri="{FF2B5EF4-FFF2-40B4-BE49-F238E27FC236}">
                <a16:creationId xmlns:a16="http://schemas.microsoft.com/office/drawing/2014/main" id="{8A629462-4647-4A95-235F-A76CFFB2345E}"/>
              </a:ext>
            </a:extLst>
          </p:cNvPr>
          <p:cNvSpPr>
            <a:spLocks noGrp="1"/>
          </p:cNvSpPr>
          <p:nvPr>
            <p:ph idx="1"/>
          </p:nvPr>
        </p:nvSpPr>
        <p:spPr>
          <a:xfrm>
            <a:off x="304800" y="1467752"/>
            <a:ext cx="8534400" cy="4605015"/>
          </a:xfrm>
        </p:spPr>
        <p:txBody>
          <a:bodyPr/>
          <a:lstStyle/>
          <a:p>
            <a:pPr lvl="1"/>
            <a:r>
              <a:rPr lang="en-US" dirty="0"/>
              <a:t>Provides two safe harbors for the private offering exemption of Section 4(a)(2) of the Securities Act: Rule 506(b) and Rule 506(c)</a:t>
            </a:r>
          </a:p>
          <a:p>
            <a:pPr lvl="1"/>
            <a:r>
              <a:rPr lang="en-US" dirty="0"/>
              <a:t>Rule 503 requires any issuer relying on Regulation D of the Securities Act to file Form D in connection with all Regulation D offerings under the Securities Act</a:t>
            </a:r>
          </a:p>
          <a:p>
            <a:pPr lvl="1"/>
            <a:r>
              <a:rPr lang="en-US" dirty="0"/>
              <a:t>Form D</a:t>
            </a:r>
          </a:p>
          <a:p>
            <a:pPr lvl="2"/>
            <a:r>
              <a:rPr lang="en-US" dirty="0"/>
              <a:t>File new offerings within </a:t>
            </a:r>
            <a:r>
              <a:rPr lang="en-US" b="1" dirty="0"/>
              <a:t>15 calendar days </a:t>
            </a:r>
            <a:r>
              <a:rPr lang="en-US" dirty="0"/>
              <a:t>after the “date of first sale of securities” or any time prior to the due date if the issue has determined to undertake an offering</a:t>
            </a:r>
          </a:p>
          <a:p>
            <a:pPr lvl="2"/>
            <a:r>
              <a:rPr lang="en-US" dirty="0"/>
              <a:t>Continuing offerings are filed on or before the anniversary of the issuer’s last federally filed Form D (or as amendments may otherwise be required)</a:t>
            </a:r>
          </a:p>
          <a:p>
            <a:pPr lvl="1"/>
            <a:r>
              <a:rPr lang="en-US" dirty="0"/>
              <a:t>Failure to File</a:t>
            </a:r>
          </a:p>
          <a:p>
            <a:pPr lvl="2"/>
            <a:r>
              <a:rPr lang="en-US" dirty="0"/>
              <a:t>Federal Law: </a:t>
            </a:r>
          </a:p>
          <a:p>
            <a:pPr lvl="3"/>
            <a:r>
              <a:rPr lang="en-US" dirty="0"/>
              <a:t>Does not prevent a fund from relying on Reg D or provide investors with a private right of action</a:t>
            </a:r>
          </a:p>
          <a:p>
            <a:pPr lvl="3"/>
            <a:r>
              <a:rPr lang="en-US" dirty="0"/>
              <a:t>Issuer could be enjoined by SEC from future use of Regulation D under </a:t>
            </a:r>
            <a:br>
              <a:rPr lang="en-US" dirty="0"/>
            </a:br>
            <a:r>
              <a:rPr lang="en-US" dirty="0"/>
              <a:t>Rule 507</a:t>
            </a:r>
          </a:p>
          <a:p>
            <a:pPr lvl="2"/>
            <a:endParaRPr lang="en-US" dirty="0"/>
          </a:p>
          <a:p>
            <a:pPr marL="230188" lvl="2" indent="0">
              <a:buNone/>
            </a:pPr>
            <a:endParaRPr lang="en-US" dirty="0"/>
          </a:p>
          <a:p>
            <a:pPr lvl="2"/>
            <a:endParaRPr lang="en-US" dirty="0"/>
          </a:p>
          <a:p>
            <a:pPr lvl="2"/>
            <a:endParaRPr lang="en-US" dirty="0"/>
          </a:p>
          <a:p>
            <a:pPr marL="457200" lvl="3" indent="0">
              <a:buNone/>
            </a:pPr>
            <a:endParaRPr lang="en-US" dirty="0"/>
          </a:p>
        </p:txBody>
      </p:sp>
      <p:sp>
        <p:nvSpPr>
          <p:cNvPr id="8194" name="Rectangle 6">
            <a:extLst>
              <a:ext uri="{FF2B5EF4-FFF2-40B4-BE49-F238E27FC236}">
                <a16:creationId xmlns:a16="http://schemas.microsoft.com/office/drawing/2014/main" id="{C8585C54-A14B-72FE-B643-6DA99E1F6B60}"/>
              </a:ext>
            </a:extLst>
          </p:cNvPr>
          <p:cNvSpPr>
            <a:spLocks noGrp="1" noChangeArrowheads="1"/>
          </p:cNvSpPr>
          <p:nvPr>
            <p:ph type="sldNum" sz="quarter" idx="12"/>
          </p:nvPr>
        </p:nvSpPr>
        <p:spPr>
          <a:noFill/>
        </p:spPr>
        <p:txBody>
          <a:bodyPr/>
          <a:lstStyle/>
          <a:p>
            <a:fld id="{A87506FA-32DB-4761-8F5F-F0239851D002}" type="slidenum">
              <a:rPr lang="en-US" smtClean="0"/>
              <a:pPr/>
              <a:t>32</a:t>
            </a:fld>
            <a:endParaRPr lang="en-US" dirty="0"/>
          </a:p>
        </p:txBody>
      </p:sp>
      <p:sp>
        <p:nvSpPr>
          <p:cNvPr id="2" name="Text Placeholder 1">
            <a:extLst>
              <a:ext uri="{FF2B5EF4-FFF2-40B4-BE49-F238E27FC236}">
                <a16:creationId xmlns:a16="http://schemas.microsoft.com/office/drawing/2014/main" id="{8581CF53-54ED-CC82-1604-5BC3DC583B2B}"/>
              </a:ext>
            </a:extLst>
          </p:cNvPr>
          <p:cNvSpPr>
            <a:spLocks noGrp="1"/>
          </p:cNvSpPr>
          <p:nvPr>
            <p:ph type="body" sz="quarter" idx="14"/>
          </p:nvPr>
        </p:nvSpPr>
        <p:spPr/>
        <p:txBody>
          <a:bodyPr/>
          <a:lstStyle/>
          <a:p>
            <a:r>
              <a:rPr lang="en-US" dirty="0"/>
              <a:t>Securities Act: Regulation D / </a:t>
            </a:r>
            <a:r>
              <a:rPr lang="en-US"/>
              <a:t>Form D Filings</a:t>
            </a:r>
            <a:endParaRPr lang="en-US" dirty="0"/>
          </a:p>
        </p:txBody>
      </p:sp>
      <p:sp>
        <p:nvSpPr>
          <p:cNvPr id="8197" name="Slide Number Placeholder 5">
            <a:extLst>
              <a:ext uri="{FF2B5EF4-FFF2-40B4-BE49-F238E27FC236}">
                <a16:creationId xmlns:a16="http://schemas.microsoft.com/office/drawing/2014/main" id="{36964C1B-429A-FE45-4BEE-86EBF65C748C}"/>
              </a:ext>
            </a:extLst>
          </p:cNvPr>
          <p:cNvSpPr txBox="1">
            <a:spLocks noGrp="1"/>
          </p:cNvSpPr>
          <p:nvPr/>
        </p:nvSpPr>
        <p:spPr bwMode="black">
          <a:xfrm>
            <a:off x="-1588" y="6248400"/>
            <a:ext cx="457201" cy="457200"/>
          </a:xfrm>
          <a:prstGeom prst="rect">
            <a:avLst/>
          </a:prstGeom>
          <a:noFill/>
          <a:ln w="9525">
            <a:noFill/>
            <a:miter lim="800000"/>
            <a:headEnd/>
            <a:tailEnd/>
          </a:ln>
        </p:spPr>
        <p:txBody>
          <a:bodyPr anchor="ctr" anchorCtr="1"/>
          <a:lstStyle/>
          <a:p>
            <a:pPr algn="ctr" eaLnBrk="0" hangingPunct="0"/>
            <a:fld id="{402CBC97-A2BC-431C-B6D4-F3C9DE7F6CB4}" type="slidenum">
              <a:rPr lang="en-GB" sz="900">
                <a:solidFill>
                  <a:schemeClr val="bg1"/>
                </a:solidFill>
              </a:rPr>
              <a:pPr algn="ctr" eaLnBrk="0" hangingPunct="0"/>
              <a:t>32</a:t>
            </a:fld>
            <a:endParaRPr lang="en-GB" sz="900" dirty="0">
              <a:solidFill>
                <a:schemeClr val="bg1"/>
              </a:solidFill>
            </a:endParaRPr>
          </a:p>
        </p:txBody>
      </p:sp>
      <p:sp>
        <p:nvSpPr>
          <p:cNvPr id="4" name="Footer Placeholder 3">
            <a:extLst>
              <a:ext uri="{FF2B5EF4-FFF2-40B4-BE49-F238E27FC236}">
                <a16:creationId xmlns:a16="http://schemas.microsoft.com/office/drawing/2014/main" id="{712CF941-92E9-E400-E3B1-32E86D0E29AE}"/>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Tree>
    <p:extLst>
      <p:ext uri="{BB962C8B-B14F-4D97-AF65-F5344CB8AC3E}">
        <p14:creationId xmlns:p14="http://schemas.microsoft.com/office/powerpoint/2010/main" val="32265396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625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A green field with lines in the middle&#10;&#10;AI-generated content may be incorrect.">
            <a:extLst>
              <a:ext uri="{FF2B5EF4-FFF2-40B4-BE49-F238E27FC236}">
                <a16:creationId xmlns:a16="http://schemas.microsoft.com/office/drawing/2014/main" id="{57BE69D2-654C-CF43-2B3C-2CD3A6F15E9E}"/>
              </a:ext>
            </a:extLst>
          </p:cNvPr>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a:stretch/>
        </p:blipFill>
        <p:spPr/>
      </p:pic>
      <p:sp>
        <p:nvSpPr>
          <p:cNvPr id="4" name="Content Placeholder 3">
            <a:extLst>
              <a:ext uri="{FF2B5EF4-FFF2-40B4-BE49-F238E27FC236}">
                <a16:creationId xmlns:a16="http://schemas.microsoft.com/office/drawing/2014/main" id="{835864E1-9CEA-A8B2-818C-2CA024975408}"/>
              </a:ext>
            </a:extLst>
          </p:cNvPr>
          <p:cNvSpPr>
            <a:spLocks noGrp="1"/>
          </p:cNvSpPr>
          <p:nvPr>
            <p:ph idx="1"/>
          </p:nvPr>
        </p:nvSpPr>
        <p:spPr>
          <a:xfrm>
            <a:off x="304801" y="1802641"/>
            <a:ext cx="5070201" cy="4495801"/>
          </a:xfrm>
        </p:spPr>
        <p:txBody>
          <a:bodyPr/>
          <a:lstStyle/>
          <a:p>
            <a:pPr marL="0" lvl="1" indent="0">
              <a:spcAft>
                <a:spcPts val="1200"/>
              </a:spcAft>
              <a:buNone/>
            </a:pPr>
            <a:r>
              <a:rPr lang="en-US" dirty="0"/>
              <a:t>U.S. Considerations</a:t>
            </a:r>
          </a:p>
          <a:p>
            <a:pPr lvl="1"/>
            <a:r>
              <a:rPr lang="en-US" dirty="0"/>
              <a:t>What type of investment service or product is offered? </a:t>
            </a:r>
          </a:p>
          <a:p>
            <a:pPr lvl="2"/>
            <a:r>
              <a:rPr lang="en-US" dirty="0"/>
              <a:t>Advisory service </a:t>
            </a:r>
          </a:p>
          <a:p>
            <a:pPr lvl="3"/>
            <a:r>
              <a:rPr lang="en-US" dirty="0"/>
              <a:t>Discretion vs non-discretion</a:t>
            </a:r>
          </a:p>
          <a:p>
            <a:pPr lvl="2"/>
            <a:r>
              <a:rPr lang="en-US" dirty="0"/>
              <a:t>Fiduciary duty owed to non-U.S. clients</a:t>
            </a:r>
          </a:p>
          <a:p>
            <a:pPr lvl="2"/>
            <a:r>
              <a:rPr lang="en-US" dirty="0"/>
              <a:t>Fund offering securities</a:t>
            </a:r>
          </a:p>
          <a:p>
            <a:pPr lvl="3"/>
            <a:r>
              <a:rPr lang="en-US" dirty="0"/>
              <a:t>U.S. registered fund vs private fund</a:t>
            </a:r>
          </a:p>
          <a:p>
            <a:pPr lvl="4">
              <a:spcAft>
                <a:spcPts val="600"/>
              </a:spcAft>
            </a:pPr>
            <a:r>
              <a:rPr lang="en-US" dirty="0"/>
              <a:t>Disclosure requirements</a:t>
            </a:r>
          </a:p>
          <a:p>
            <a:pPr lvl="4">
              <a:spcAft>
                <a:spcPts val="600"/>
              </a:spcAft>
            </a:pPr>
            <a:r>
              <a:rPr lang="en-US" dirty="0"/>
              <a:t>Exemption requirements</a:t>
            </a:r>
          </a:p>
        </p:txBody>
      </p:sp>
      <p:sp>
        <p:nvSpPr>
          <p:cNvPr id="5" name="Footer Placeholder 4">
            <a:extLst>
              <a:ext uri="{FF2B5EF4-FFF2-40B4-BE49-F238E27FC236}">
                <a16:creationId xmlns:a16="http://schemas.microsoft.com/office/drawing/2014/main" id="{421093C1-F954-C5D8-F5D3-8FB1AD3D5AF6}"/>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
        <p:nvSpPr>
          <p:cNvPr id="6" name="Slide Number Placeholder 5">
            <a:extLst>
              <a:ext uri="{FF2B5EF4-FFF2-40B4-BE49-F238E27FC236}">
                <a16:creationId xmlns:a16="http://schemas.microsoft.com/office/drawing/2014/main" id="{8BC5B5FA-CAB9-A027-DAF3-60B6ABE540FA}"/>
              </a:ext>
            </a:extLst>
          </p:cNvPr>
          <p:cNvSpPr>
            <a:spLocks noGrp="1"/>
          </p:cNvSpPr>
          <p:nvPr>
            <p:ph type="sldNum" sz="quarter" idx="12"/>
          </p:nvPr>
        </p:nvSpPr>
        <p:spPr/>
        <p:txBody>
          <a:bodyPr/>
          <a:lstStyle/>
          <a:p>
            <a:fld id="{CDA23A1D-A66F-4A90-891E-15FD13DD9177}" type="slidenum">
              <a:rPr lang="en-US" smtClean="0"/>
              <a:t>4</a:t>
            </a:fld>
            <a:endParaRPr lang="en-US"/>
          </a:p>
        </p:txBody>
      </p:sp>
      <p:sp>
        <p:nvSpPr>
          <p:cNvPr id="12" name="Title 2">
            <a:extLst>
              <a:ext uri="{FF2B5EF4-FFF2-40B4-BE49-F238E27FC236}">
                <a16:creationId xmlns:a16="http://schemas.microsoft.com/office/drawing/2014/main" id="{FE37359D-A1C8-1F54-FC66-917CE8E56A59}"/>
              </a:ext>
            </a:extLst>
          </p:cNvPr>
          <p:cNvSpPr>
            <a:spLocks noGrp="1"/>
          </p:cNvSpPr>
          <p:nvPr>
            <p:ph type="title"/>
          </p:nvPr>
        </p:nvSpPr>
        <p:spPr>
          <a:xfrm>
            <a:off x="304800" y="456044"/>
            <a:ext cx="5067299" cy="914400"/>
          </a:xfrm>
        </p:spPr>
        <p:txBody>
          <a:bodyPr/>
          <a:lstStyle/>
          <a:p>
            <a:r>
              <a:rPr lang="en-US" sz="2500" dirty="0"/>
              <a:t>Offshore Fund Considerations</a:t>
            </a:r>
          </a:p>
        </p:txBody>
      </p:sp>
      <p:sp>
        <p:nvSpPr>
          <p:cNvPr id="13" name="Text Placeholder 6">
            <a:extLst>
              <a:ext uri="{FF2B5EF4-FFF2-40B4-BE49-F238E27FC236}">
                <a16:creationId xmlns:a16="http://schemas.microsoft.com/office/drawing/2014/main" id="{CF413651-272F-3D0F-CE03-24BA3A4C04DD}"/>
              </a:ext>
            </a:extLst>
          </p:cNvPr>
          <p:cNvSpPr>
            <a:spLocks noGrp="1"/>
          </p:cNvSpPr>
          <p:nvPr>
            <p:ph type="body" sz="quarter" idx="14"/>
          </p:nvPr>
        </p:nvSpPr>
        <p:spPr>
          <a:xfrm>
            <a:off x="304799" y="1061464"/>
            <a:ext cx="5067299" cy="582606"/>
          </a:xfrm>
        </p:spPr>
        <p:txBody>
          <a:bodyPr/>
          <a:lstStyle/>
          <a:p>
            <a:r>
              <a:rPr lang="en-US" dirty="0"/>
              <a:t>U.S. considerations when offering funds to </a:t>
            </a:r>
            <a:br>
              <a:rPr lang="en-US" dirty="0"/>
            </a:br>
            <a:r>
              <a:rPr lang="en-US" dirty="0"/>
              <a:t>non-U.S. Clients</a:t>
            </a:r>
          </a:p>
        </p:txBody>
      </p:sp>
    </p:spTree>
    <p:extLst>
      <p:ext uri="{BB962C8B-B14F-4D97-AF65-F5344CB8AC3E}">
        <p14:creationId xmlns:p14="http://schemas.microsoft.com/office/powerpoint/2010/main" val="402556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Sun shining through the clouds&#10;&#10;AI-generated content may be incorrect.">
            <a:extLst>
              <a:ext uri="{FF2B5EF4-FFF2-40B4-BE49-F238E27FC236}">
                <a16:creationId xmlns:a16="http://schemas.microsoft.com/office/drawing/2014/main" id="{E8F8F095-21B7-844B-D5E0-654D1ED6AC0E}"/>
              </a:ext>
            </a:extLst>
          </p:cNvPr>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a:stretch/>
        </p:blipFill>
        <p:spPr/>
      </p:pic>
      <p:sp>
        <p:nvSpPr>
          <p:cNvPr id="4" name="Content Placeholder 3">
            <a:extLst>
              <a:ext uri="{FF2B5EF4-FFF2-40B4-BE49-F238E27FC236}">
                <a16:creationId xmlns:a16="http://schemas.microsoft.com/office/drawing/2014/main" id="{FBFB163E-9F01-506D-794A-9FF1CA792FE5}"/>
              </a:ext>
            </a:extLst>
          </p:cNvPr>
          <p:cNvSpPr>
            <a:spLocks noGrp="1"/>
          </p:cNvSpPr>
          <p:nvPr>
            <p:ph idx="1"/>
          </p:nvPr>
        </p:nvSpPr>
        <p:spPr>
          <a:xfrm>
            <a:off x="304801" y="1802641"/>
            <a:ext cx="5070201" cy="4495801"/>
          </a:xfrm>
        </p:spPr>
        <p:txBody>
          <a:bodyPr/>
          <a:lstStyle/>
          <a:p>
            <a:pPr marL="0" lvl="1" indent="0">
              <a:spcAft>
                <a:spcPts val="1200"/>
              </a:spcAft>
              <a:buNone/>
            </a:pPr>
            <a:r>
              <a:rPr lang="en-US" dirty="0"/>
              <a:t>Securities exemption from registration</a:t>
            </a:r>
          </a:p>
          <a:p>
            <a:pPr lvl="1"/>
            <a:r>
              <a:rPr lang="en-US" dirty="0"/>
              <a:t>Section 5 of the Securities Act of 1933</a:t>
            </a:r>
          </a:p>
          <a:p>
            <a:pPr lvl="2"/>
            <a:r>
              <a:rPr lang="en-US" dirty="0"/>
              <a:t>Any offer or sale of securities involving interstate commerce must be registered with the SEC unless an exemption is available</a:t>
            </a:r>
          </a:p>
          <a:p>
            <a:pPr lvl="1"/>
            <a:r>
              <a:rPr lang="en-US" dirty="0"/>
              <a:t>Regulation S</a:t>
            </a:r>
          </a:p>
          <a:p>
            <a:pPr lvl="2"/>
            <a:r>
              <a:rPr lang="en-US" dirty="0"/>
              <a:t>Adopted by the SEC in 1990 to provide clarification regarding offshore transactions.</a:t>
            </a:r>
          </a:p>
          <a:p>
            <a:pPr lvl="2"/>
            <a:r>
              <a:rPr lang="en-US" dirty="0"/>
              <a:t>Provides safe harbor exemptions for certain offshore transactions.</a:t>
            </a:r>
          </a:p>
          <a:p>
            <a:pPr lvl="2"/>
            <a:r>
              <a:rPr lang="en-US" dirty="0"/>
              <a:t> Anti-fraud provisions of the federal securities laws still apply.</a:t>
            </a:r>
          </a:p>
          <a:p>
            <a:pPr lvl="1"/>
            <a:r>
              <a:rPr lang="en-US" dirty="0"/>
              <a:t>Big picture in connection with offshore private fund offerings.</a:t>
            </a:r>
          </a:p>
        </p:txBody>
      </p:sp>
      <p:sp>
        <p:nvSpPr>
          <p:cNvPr id="5" name="Footer Placeholder 4">
            <a:extLst>
              <a:ext uri="{FF2B5EF4-FFF2-40B4-BE49-F238E27FC236}">
                <a16:creationId xmlns:a16="http://schemas.microsoft.com/office/drawing/2014/main" id="{7155D225-93BD-3B64-3C1C-9E37071EAE17}"/>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
        <p:nvSpPr>
          <p:cNvPr id="6" name="Slide Number Placeholder 5">
            <a:extLst>
              <a:ext uri="{FF2B5EF4-FFF2-40B4-BE49-F238E27FC236}">
                <a16:creationId xmlns:a16="http://schemas.microsoft.com/office/drawing/2014/main" id="{CFD1A9F6-151C-9515-82E3-9D9718A11F96}"/>
              </a:ext>
            </a:extLst>
          </p:cNvPr>
          <p:cNvSpPr>
            <a:spLocks noGrp="1"/>
          </p:cNvSpPr>
          <p:nvPr>
            <p:ph type="sldNum" sz="quarter" idx="12"/>
          </p:nvPr>
        </p:nvSpPr>
        <p:spPr/>
        <p:txBody>
          <a:bodyPr/>
          <a:lstStyle/>
          <a:p>
            <a:fld id="{CDA23A1D-A66F-4A90-891E-15FD13DD9177}" type="slidenum">
              <a:rPr lang="en-US" smtClean="0"/>
              <a:t>5</a:t>
            </a:fld>
            <a:endParaRPr lang="en-US"/>
          </a:p>
        </p:txBody>
      </p:sp>
      <p:sp>
        <p:nvSpPr>
          <p:cNvPr id="21" name="Title 2">
            <a:extLst>
              <a:ext uri="{FF2B5EF4-FFF2-40B4-BE49-F238E27FC236}">
                <a16:creationId xmlns:a16="http://schemas.microsoft.com/office/drawing/2014/main" id="{EEE535B1-D043-597C-76E8-559E2A6AF8BD}"/>
              </a:ext>
            </a:extLst>
          </p:cNvPr>
          <p:cNvSpPr>
            <a:spLocks noGrp="1"/>
          </p:cNvSpPr>
          <p:nvPr>
            <p:ph type="title"/>
          </p:nvPr>
        </p:nvSpPr>
        <p:spPr>
          <a:xfrm>
            <a:off x="304800" y="456044"/>
            <a:ext cx="5067299" cy="914400"/>
          </a:xfrm>
        </p:spPr>
        <p:txBody>
          <a:bodyPr/>
          <a:lstStyle/>
          <a:p>
            <a:r>
              <a:rPr lang="en-US" sz="2500" dirty="0"/>
              <a:t>Offshore Fund Considerations</a:t>
            </a:r>
          </a:p>
        </p:txBody>
      </p:sp>
      <p:sp>
        <p:nvSpPr>
          <p:cNvPr id="22" name="Text Placeholder 6">
            <a:extLst>
              <a:ext uri="{FF2B5EF4-FFF2-40B4-BE49-F238E27FC236}">
                <a16:creationId xmlns:a16="http://schemas.microsoft.com/office/drawing/2014/main" id="{69719EF1-5F7A-8E5A-ABCA-93BB27EDE1DD}"/>
              </a:ext>
            </a:extLst>
          </p:cNvPr>
          <p:cNvSpPr>
            <a:spLocks noGrp="1"/>
          </p:cNvSpPr>
          <p:nvPr>
            <p:ph type="body" sz="quarter" idx="14"/>
          </p:nvPr>
        </p:nvSpPr>
        <p:spPr>
          <a:xfrm>
            <a:off x="304799" y="1061464"/>
            <a:ext cx="5067299" cy="582606"/>
          </a:xfrm>
        </p:spPr>
        <p:txBody>
          <a:bodyPr/>
          <a:lstStyle/>
          <a:p>
            <a:r>
              <a:rPr lang="en-US" dirty="0"/>
              <a:t>U.S. considerations when offering funds to </a:t>
            </a:r>
            <a:br>
              <a:rPr lang="en-US" dirty="0"/>
            </a:br>
            <a:r>
              <a:rPr lang="en-US" dirty="0"/>
              <a:t>non-U.S. Clients</a:t>
            </a:r>
          </a:p>
        </p:txBody>
      </p:sp>
    </p:spTree>
    <p:extLst>
      <p:ext uri="{BB962C8B-B14F-4D97-AF65-F5344CB8AC3E}">
        <p14:creationId xmlns:p14="http://schemas.microsoft.com/office/powerpoint/2010/main" val="1441332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1A2C37-E19E-D7FE-2805-9010AF143478}"/>
            </a:ext>
          </a:extLst>
        </p:cNvPr>
        <p:cNvGrpSpPr/>
        <p:nvPr/>
      </p:nvGrpSpPr>
      <p:grpSpPr>
        <a:xfrm>
          <a:off x="0" y="0"/>
          <a:ext cx="0" cy="0"/>
          <a:chOff x="0" y="0"/>
          <a:chExt cx="0" cy="0"/>
        </a:xfrm>
      </p:grpSpPr>
      <p:pic>
        <p:nvPicPr>
          <p:cNvPr id="9" name="Picture Placeholder 8" descr="A close-up of water ripples&#10;&#10;AI-generated content may be incorrect.">
            <a:extLst>
              <a:ext uri="{FF2B5EF4-FFF2-40B4-BE49-F238E27FC236}">
                <a16:creationId xmlns:a16="http://schemas.microsoft.com/office/drawing/2014/main" id="{C7693AFF-84F2-9B14-2110-BE08AE9F26A4}"/>
              </a:ext>
            </a:extLst>
          </p:cNvPr>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a:stretch/>
        </p:blipFill>
        <p:spPr/>
      </p:pic>
      <p:sp>
        <p:nvSpPr>
          <p:cNvPr id="4" name="Content Placeholder 3">
            <a:extLst>
              <a:ext uri="{FF2B5EF4-FFF2-40B4-BE49-F238E27FC236}">
                <a16:creationId xmlns:a16="http://schemas.microsoft.com/office/drawing/2014/main" id="{E4130D99-49CA-C6F0-576A-AFFC49B08A44}"/>
              </a:ext>
            </a:extLst>
          </p:cNvPr>
          <p:cNvSpPr>
            <a:spLocks noGrp="1"/>
          </p:cNvSpPr>
          <p:nvPr>
            <p:ph idx="1"/>
          </p:nvPr>
        </p:nvSpPr>
        <p:spPr>
          <a:xfrm>
            <a:off x="304801" y="1802641"/>
            <a:ext cx="5070201" cy="4495801"/>
          </a:xfrm>
        </p:spPr>
        <p:txBody>
          <a:bodyPr/>
          <a:lstStyle/>
          <a:p>
            <a:pPr marL="0" lvl="1" indent="0">
              <a:spcAft>
                <a:spcPts val="1200"/>
              </a:spcAft>
              <a:buNone/>
            </a:pPr>
            <a:r>
              <a:rPr lang="en-US" dirty="0"/>
              <a:t>Regulation S</a:t>
            </a:r>
          </a:p>
          <a:p>
            <a:pPr lvl="1"/>
            <a:r>
              <a:rPr lang="en-US" dirty="0"/>
              <a:t>Rule 901: General Statement . . .</a:t>
            </a:r>
          </a:p>
          <a:p>
            <a:pPr marL="227013"/>
            <a:r>
              <a:rPr lang="en-US" dirty="0"/>
              <a:t>“</a:t>
            </a:r>
            <a:r>
              <a:rPr lang="en-US" i="1" dirty="0"/>
              <a:t>For the purposes only of Section 5 of the Act, the terms offer, offer to sell, sell, sale, and offer to buy shall be deemed to include offers and sales that occur within the United States and shall be deemed not to include offers and sales that occur outside the United States</a:t>
            </a:r>
            <a:r>
              <a:rPr lang="en-US" dirty="0"/>
              <a:t>.”</a:t>
            </a:r>
          </a:p>
          <a:p>
            <a:r>
              <a:rPr lang="en-US" dirty="0"/>
              <a:t>Two non-exclusive safe harbors</a:t>
            </a:r>
          </a:p>
          <a:p>
            <a:pPr lvl="1"/>
            <a:r>
              <a:rPr lang="en-US" dirty="0"/>
              <a:t>Rule 903: Sales by issuers and distributors</a:t>
            </a:r>
          </a:p>
          <a:p>
            <a:pPr lvl="1"/>
            <a:r>
              <a:rPr lang="en-US" dirty="0"/>
              <a:t>Rule 904: Resales by persons other than issuers and distributors</a:t>
            </a:r>
          </a:p>
          <a:p>
            <a:endParaRPr lang="en-US" dirty="0"/>
          </a:p>
        </p:txBody>
      </p:sp>
      <p:sp>
        <p:nvSpPr>
          <p:cNvPr id="5" name="Footer Placeholder 4">
            <a:extLst>
              <a:ext uri="{FF2B5EF4-FFF2-40B4-BE49-F238E27FC236}">
                <a16:creationId xmlns:a16="http://schemas.microsoft.com/office/drawing/2014/main" id="{56DFDEDC-7EC2-968B-7139-A82AC49D4169}"/>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
        <p:nvSpPr>
          <p:cNvPr id="6" name="Slide Number Placeholder 5">
            <a:extLst>
              <a:ext uri="{FF2B5EF4-FFF2-40B4-BE49-F238E27FC236}">
                <a16:creationId xmlns:a16="http://schemas.microsoft.com/office/drawing/2014/main" id="{0CBA71FA-31D1-5C84-A420-F5FE004B5C21}"/>
              </a:ext>
            </a:extLst>
          </p:cNvPr>
          <p:cNvSpPr>
            <a:spLocks noGrp="1"/>
          </p:cNvSpPr>
          <p:nvPr>
            <p:ph type="sldNum" sz="quarter" idx="12"/>
          </p:nvPr>
        </p:nvSpPr>
        <p:spPr/>
        <p:txBody>
          <a:bodyPr/>
          <a:lstStyle/>
          <a:p>
            <a:fld id="{CDA23A1D-A66F-4A90-891E-15FD13DD9177}" type="slidenum">
              <a:rPr lang="en-US" smtClean="0"/>
              <a:t>6</a:t>
            </a:fld>
            <a:endParaRPr lang="en-US"/>
          </a:p>
        </p:txBody>
      </p:sp>
      <p:sp>
        <p:nvSpPr>
          <p:cNvPr id="21" name="Title 2">
            <a:extLst>
              <a:ext uri="{FF2B5EF4-FFF2-40B4-BE49-F238E27FC236}">
                <a16:creationId xmlns:a16="http://schemas.microsoft.com/office/drawing/2014/main" id="{0FBFE64B-D449-4EC3-DED4-523580AC82BC}"/>
              </a:ext>
            </a:extLst>
          </p:cNvPr>
          <p:cNvSpPr>
            <a:spLocks noGrp="1"/>
          </p:cNvSpPr>
          <p:nvPr>
            <p:ph type="title"/>
          </p:nvPr>
        </p:nvSpPr>
        <p:spPr>
          <a:xfrm>
            <a:off x="304800" y="456044"/>
            <a:ext cx="5067299" cy="914400"/>
          </a:xfrm>
        </p:spPr>
        <p:txBody>
          <a:bodyPr/>
          <a:lstStyle/>
          <a:p>
            <a:r>
              <a:rPr lang="en-US" sz="2500" dirty="0"/>
              <a:t>Offshore Fund Considerations</a:t>
            </a:r>
          </a:p>
        </p:txBody>
      </p:sp>
      <p:sp>
        <p:nvSpPr>
          <p:cNvPr id="22" name="Text Placeholder 6">
            <a:extLst>
              <a:ext uri="{FF2B5EF4-FFF2-40B4-BE49-F238E27FC236}">
                <a16:creationId xmlns:a16="http://schemas.microsoft.com/office/drawing/2014/main" id="{51C6EBE8-40F8-AB0A-C856-A87B5760EC36}"/>
              </a:ext>
            </a:extLst>
          </p:cNvPr>
          <p:cNvSpPr>
            <a:spLocks noGrp="1"/>
          </p:cNvSpPr>
          <p:nvPr>
            <p:ph type="body" sz="quarter" idx="14"/>
          </p:nvPr>
        </p:nvSpPr>
        <p:spPr>
          <a:xfrm>
            <a:off x="304799" y="1061464"/>
            <a:ext cx="5067299" cy="582606"/>
          </a:xfrm>
        </p:spPr>
        <p:txBody>
          <a:bodyPr/>
          <a:lstStyle/>
          <a:p>
            <a:r>
              <a:rPr lang="en-US" dirty="0"/>
              <a:t>U.S. considerations when offering funds to </a:t>
            </a:r>
            <a:br>
              <a:rPr lang="en-US" dirty="0"/>
            </a:br>
            <a:r>
              <a:rPr lang="en-US" dirty="0"/>
              <a:t>non-U.S. Clients</a:t>
            </a:r>
          </a:p>
        </p:txBody>
      </p:sp>
    </p:spTree>
    <p:extLst>
      <p:ext uri="{BB962C8B-B14F-4D97-AF65-F5344CB8AC3E}">
        <p14:creationId xmlns:p14="http://schemas.microsoft.com/office/powerpoint/2010/main" val="28029164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5C83C5-EE40-A8A5-E096-1BC13ED04AF9}"/>
            </a:ext>
          </a:extLst>
        </p:cNvPr>
        <p:cNvGrpSpPr/>
        <p:nvPr/>
      </p:nvGrpSpPr>
      <p:grpSpPr>
        <a:xfrm>
          <a:off x="0" y="0"/>
          <a:ext cx="0" cy="0"/>
          <a:chOff x="0" y="0"/>
          <a:chExt cx="0" cy="0"/>
        </a:xfrm>
      </p:grpSpPr>
      <p:pic>
        <p:nvPicPr>
          <p:cNvPr id="9" name="Picture Placeholder 8" descr="A green and blue field&#10;&#10;AI-generated content may be incorrect.">
            <a:extLst>
              <a:ext uri="{FF2B5EF4-FFF2-40B4-BE49-F238E27FC236}">
                <a16:creationId xmlns:a16="http://schemas.microsoft.com/office/drawing/2014/main" id="{5347A72F-6354-472B-0E17-174B1F8A32F3}"/>
              </a:ext>
            </a:extLst>
          </p:cNvPr>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a:stretch/>
        </p:blipFill>
        <p:spPr/>
      </p:pic>
      <p:sp>
        <p:nvSpPr>
          <p:cNvPr id="4" name="Content Placeholder 3">
            <a:extLst>
              <a:ext uri="{FF2B5EF4-FFF2-40B4-BE49-F238E27FC236}">
                <a16:creationId xmlns:a16="http://schemas.microsoft.com/office/drawing/2014/main" id="{D2025893-DB0D-74D4-B70C-F61F5ACB48CF}"/>
              </a:ext>
            </a:extLst>
          </p:cNvPr>
          <p:cNvSpPr>
            <a:spLocks noGrp="1"/>
          </p:cNvSpPr>
          <p:nvPr>
            <p:ph idx="1"/>
          </p:nvPr>
        </p:nvSpPr>
        <p:spPr>
          <a:xfrm>
            <a:off x="304801" y="1802638"/>
            <a:ext cx="5070201" cy="4495801"/>
          </a:xfrm>
        </p:spPr>
        <p:txBody>
          <a:bodyPr/>
          <a:lstStyle/>
          <a:p>
            <a:pPr marL="0" lvl="1" indent="0">
              <a:buNone/>
            </a:pPr>
            <a:r>
              <a:rPr lang="en-US" dirty="0"/>
              <a:t>General Conditions</a:t>
            </a:r>
          </a:p>
          <a:p>
            <a:pPr lvl="1"/>
            <a:r>
              <a:rPr lang="en-US" dirty="0"/>
              <a:t>Rule 903(a): Any offer or sale must comply with the following General Conditions to qualify for either safe harbor:</a:t>
            </a:r>
          </a:p>
          <a:p>
            <a:pPr marL="573088" lvl="2" indent="-342900">
              <a:buFont typeface="+mj-lt"/>
              <a:buAutoNum type="arabicPeriod"/>
            </a:pPr>
            <a:r>
              <a:rPr lang="en-US" dirty="0"/>
              <a:t>The offer or sale must be made in an “</a:t>
            </a:r>
            <a:r>
              <a:rPr lang="en-US" b="1" dirty="0">
                <a:solidFill>
                  <a:schemeClr val="accent1"/>
                </a:solidFill>
              </a:rPr>
              <a:t>offshore transaction</a:t>
            </a:r>
            <a:r>
              <a:rPr lang="en-US" dirty="0"/>
              <a:t>”; and</a:t>
            </a:r>
          </a:p>
          <a:p>
            <a:pPr marL="573088" lvl="2" indent="-342900">
              <a:buFont typeface="+mj-lt"/>
              <a:buAutoNum type="arabicPeriod"/>
            </a:pPr>
            <a:r>
              <a:rPr lang="en-US" dirty="0"/>
              <a:t>No “</a:t>
            </a:r>
            <a:r>
              <a:rPr lang="en-US" b="1" dirty="0">
                <a:solidFill>
                  <a:schemeClr val="accent1"/>
                </a:solidFill>
              </a:rPr>
              <a:t>directed selling efforts</a:t>
            </a:r>
            <a:r>
              <a:rPr lang="en-US" dirty="0"/>
              <a:t>” may be made in the U.S. by the issuer, a distributor, any of their respective affiliates, or any person acting on behalf of any of the foregoing.</a:t>
            </a:r>
          </a:p>
          <a:p>
            <a:pPr lvl="4"/>
            <a:endParaRPr lang="en-US" dirty="0"/>
          </a:p>
          <a:p>
            <a:endParaRPr lang="en-US" dirty="0"/>
          </a:p>
        </p:txBody>
      </p:sp>
      <p:sp>
        <p:nvSpPr>
          <p:cNvPr id="5" name="Footer Placeholder 4">
            <a:extLst>
              <a:ext uri="{FF2B5EF4-FFF2-40B4-BE49-F238E27FC236}">
                <a16:creationId xmlns:a16="http://schemas.microsoft.com/office/drawing/2014/main" id="{B8AF1578-E94F-CAC3-241F-67EAA74B589B}"/>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
        <p:nvSpPr>
          <p:cNvPr id="6" name="Slide Number Placeholder 5">
            <a:extLst>
              <a:ext uri="{FF2B5EF4-FFF2-40B4-BE49-F238E27FC236}">
                <a16:creationId xmlns:a16="http://schemas.microsoft.com/office/drawing/2014/main" id="{20B38FBF-A089-8FCE-2471-C5BC63FD0C4C}"/>
              </a:ext>
            </a:extLst>
          </p:cNvPr>
          <p:cNvSpPr>
            <a:spLocks noGrp="1"/>
          </p:cNvSpPr>
          <p:nvPr>
            <p:ph type="sldNum" sz="quarter" idx="12"/>
          </p:nvPr>
        </p:nvSpPr>
        <p:spPr/>
        <p:txBody>
          <a:bodyPr/>
          <a:lstStyle/>
          <a:p>
            <a:fld id="{CDA23A1D-A66F-4A90-891E-15FD13DD9177}" type="slidenum">
              <a:rPr lang="en-US" smtClean="0"/>
              <a:t>7</a:t>
            </a:fld>
            <a:endParaRPr lang="en-US"/>
          </a:p>
        </p:txBody>
      </p:sp>
      <p:sp>
        <p:nvSpPr>
          <p:cNvPr id="24" name="Title 2">
            <a:extLst>
              <a:ext uri="{FF2B5EF4-FFF2-40B4-BE49-F238E27FC236}">
                <a16:creationId xmlns:a16="http://schemas.microsoft.com/office/drawing/2014/main" id="{5EDC8399-FC0A-2FD9-24A7-5AA41974C6BC}"/>
              </a:ext>
            </a:extLst>
          </p:cNvPr>
          <p:cNvSpPr>
            <a:spLocks noGrp="1"/>
          </p:cNvSpPr>
          <p:nvPr>
            <p:ph type="title"/>
          </p:nvPr>
        </p:nvSpPr>
        <p:spPr>
          <a:xfrm>
            <a:off x="304800" y="456044"/>
            <a:ext cx="5067299" cy="914400"/>
          </a:xfrm>
        </p:spPr>
        <p:txBody>
          <a:bodyPr/>
          <a:lstStyle/>
          <a:p>
            <a:r>
              <a:rPr lang="en-US" sz="2500" dirty="0"/>
              <a:t>Offshore Fund Considerations</a:t>
            </a:r>
          </a:p>
        </p:txBody>
      </p:sp>
      <p:sp>
        <p:nvSpPr>
          <p:cNvPr id="25" name="Text Placeholder 6">
            <a:extLst>
              <a:ext uri="{FF2B5EF4-FFF2-40B4-BE49-F238E27FC236}">
                <a16:creationId xmlns:a16="http://schemas.microsoft.com/office/drawing/2014/main" id="{066E05E2-E5AE-6567-6183-DA002F6D67DF}"/>
              </a:ext>
            </a:extLst>
          </p:cNvPr>
          <p:cNvSpPr>
            <a:spLocks noGrp="1"/>
          </p:cNvSpPr>
          <p:nvPr>
            <p:ph type="body" sz="quarter" idx="14"/>
          </p:nvPr>
        </p:nvSpPr>
        <p:spPr>
          <a:xfrm>
            <a:off x="304799" y="1061464"/>
            <a:ext cx="5067299" cy="582606"/>
          </a:xfrm>
        </p:spPr>
        <p:txBody>
          <a:bodyPr/>
          <a:lstStyle/>
          <a:p>
            <a:r>
              <a:rPr lang="en-US" dirty="0"/>
              <a:t>U.S. considerations when offering funds to </a:t>
            </a:r>
            <a:br>
              <a:rPr lang="en-US" dirty="0"/>
            </a:br>
            <a:r>
              <a:rPr lang="en-US" dirty="0"/>
              <a:t>non-U.S. Clients</a:t>
            </a:r>
          </a:p>
        </p:txBody>
      </p:sp>
    </p:spTree>
    <p:extLst>
      <p:ext uri="{BB962C8B-B14F-4D97-AF65-F5344CB8AC3E}">
        <p14:creationId xmlns:p14="http://schemas.microsoft.com/office/powerpoint/2010/main" val="33985302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6803AA-77DD-475D-1E63-6CB5B53AE9AF}"/>
            </a:ext>
          </a:extLst>
        </p:cNvPr>
        <p:cNvGrpSpPr/>
        <p:nvPr/>
      </p:nvGrpSpPr>
      <p:grpSpPr>
        <a:xfrm>
          <a:off x="0" y="0"/>
          <a:ext cx="0" cy="0"/>
          <a:chOff x="0" y="0"/>
          <a:chExt cx="0" cy="0"/>
        </a:xfrm>
      </p:grpSpPr>
      <p:pic>
        <p:nvPicPr>
          <p:cNvPr id="9" name="Picture Placeholder 8" descr="A green field with lines in the middle&#10;&#10;AI-generated content may be incorrect.">
            <a:extLst>
              <a:ext uri="{FF2B5EF4-FFF2-40B4-BE49-F238E27FC236}">
                <a16:creationId xmlns:a16="http://schemas.microsoft.com/office/drawing/2014/main" id="{0D040B21-323A-D91E-4130-3D4FDE830D29}"/>
              </a:ext>
            </a:extLst>
          </p:cNvPr>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a:stretch/>
        </p:blipFill>
        <p:spPr/>
      </p:pic>
      <p:sp>
        <p:nvSpPr>
          <p:cNvPr id="4" name="Content Placeholder 3">
            <a:extLst>
              <a:ext uri="{FF2B5EF4-FFF2-40B4-BE49-F238E27FC236}">
                <a16:creationId xmlns:a16="http://schemas.microsoft.com/office/drawing/2014/main" id="{56942075-916C-8D32-9D09-4B4923D6DF95}"/>
              </a:ext>
            </a:extLst>
          </p:cNvPr>
          <p:cNvSpPr>
            <a:spLocks noGrp="1"/>
          </p:cNvSpPr>
          <p:nvPr>
            <p:ph idx="1"/>
          </p:nvPr>
        </p:nvSpPr>
        <p:spPr>
          <a:xfrm>
            <a:off x="304801" y="1802641"/>
            <a:ext cx="5070201" cy="4495801"/>
          </a:xfrm>
        </p:spPr>
        <p:txBody>
          <a:bodyPr/>
          <a:lstStyle/>
          <a:p>
            <a:r>
              <a:rPr lang="en-US" sz="1700" dirty="0"/>
              <a:t>Regulation S</a:t>
            </a:r>
          </a:p>
          <a:p>
            <a:pPr lvl="1"/>
            <a:r>
              <a:rPr lang="en-US" sz="1700" dirty="0"/>
              <a:t>Offshore Transaction</a:t>
            </a:r>
          </a:p>
          <a:p>
            <a:pPr marL="573088" lvl="2" indent="-342900">
              <a:buFont typeface="+mj-lt"/>
              <a:buAutoNum type="arabicPeriod"/>
            </a:pPr>
            <a:r>
              <a:rPr lang="en-US" sz="1700" dirty="0"/>
              <a:t>No offer is made to a person in the U.S. and</a:t>
            </a:r>
          </a:p>
          <a:p>
            <a:pPr marL="573088" lvl="2" indent="-342900">
              <a:buFont typeface="+mj-lt"/>
              <a:buAutoNum type="arabicPeriod"/>
            </a:pPr>
            <a:r>
              <a:rPr lang="en-US" sz="1700" dirty="0"/>
              <a:t>The buyer is (or the seller reasonably believes the buyer is) outside the U.S. at the time the buy order is originate.</a:t>
            </a:r>
          </a:p>
          <a:p>
            <a:pPr marL="230188" lvl="2" indent="0">
              <a:buNone/>
            </a:pPr>
            <a:r>
              <a:rPr lang="en-US" sz="1700" dirty="0"/>
              <a:t>*Limited cases regarding discretionary accounts held for the benefit of a non-U.S. person by a U.S. dealer or other professional fiduciary. </a:t>
            </a:r>
          </a:p>
          <a:p>
            <a:pPr lvl="1"/>
            <a:r>
              <a:rPr lang="en-US" sz="1700" dirty="0"/>
              <a:t>Directed Selling Efforts in the U.S.</a:t>
            </a:r>
          </a:p>
          <a:p>
            <a:pPr lvl="2"/>
            <a:r>
              <a:rPr lang="en-US" sz="1700" dirty="0"/>
              <a:t>Conditioning the U.S. market.</a:t>
            </a:r>
          </a:p>
          <a:p>
            <a:pPr lvl="2"/>
            <a:r>
              <a:rPr lang="en-US" sz="1700" dirty="0"/>
              <a:t>Legitimate marketing of a concurrent U.S. offering does not constitute directed selling efforts.</a:t>
            </a:r>
          </a:p>
          <a:p>
            <a:pPr lvl="2"/>
            <a:r>
              <a:rPr lang="en-US" sz="1700" dirty="0"/>
              <a:t>Offerings over the Internet.</a:t>
            </a:r>
          </a:p>
        </p:txBody>
      </p:sp>
      <p:sp>
        <p:nvSpPr>
          <p:cNvPr id="5" name="Footer Placeholder 4">
            <a:extLst>
              <a:ext uri="{FF2B5EF4-FFF2-40B4-BE49-F238E27FC236}">
                <a16:creationId xmlns:a16="http://schemas.microsoft.com/office/drawing/2014/main" id="{50FB98CD-51C0-E98E-93FD-DC0A622D4B54}"/>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
        <p:nvSpPr>
          <p:cNvPr id="6" name="Slide Number Placeholder 5">
            <a:extLst>
              <a:ext uri="{FF2B5EF4-FFF2-40B4-BE49-F238E27FC236}">
                <a16:creationId xmlns:a16="http://schemas.microsoft.com/office/drawing/2014/main" id="{8219988D-736D-F20C-1F80-0ECFB9FCB804}"/>
              </a:ext>
            </a:extLst>
          </p:cNvPr>
          <p:cNvSpPr>
            <a:spLocks noGrp="1"/>
          </p:cNvSpPr>
          <p:nvPr>
            <p:ph type="sldNum" sz="quarter" idx="12"/>
          </p:nvPr>
        </p:nvSpPr>
        <p:spPr/>
        <p:txBody>
          <a:bodyPr/>
          <a:lstStyle/>
          <a:p>
            <a:fld id="{CDA23A1D-A66F-4A90-891E-15FD13DD9177}" type="slidenum">
              <a:rPr lang="en-US" smtClean="0"/>
              <a:t>8</a:t>
            </a:fld>
            <a:endParaRPr lang="en-US"/>
          </a:p>
        </p:txBody>
      </p:sp>
      <p:sp>
        <p:nvSpPr>
          <p:cNvPr id="20" name="Title 2">
            <a:extLst>
              <a:ext uri="{FF2B5EF4-FFF2-40B4-BE49-F238E27FC236}">
                <a16:creationId xmlns:a16="http://schemas.microsoft.com/office/drawing/2014/main" id="{A39F904C-BEA7-275D-1FC3-1F0362A8ECF4}"/>
              </a:ext>
            </a:extLst>
          </p:cNvPr>
          <p:cNvSpPr>
            <a:spLocks noGrp="1"/>
          </p:cNvSpPr>
          <p:nvPr>
            <p:ph type="title"/>
          </p:nvPr>
        </p:nvSpPr>
        <p:spPr>
          <a:xfrm>
            <a:off x="304800" y="456044"/>
            <a:ext cx="5067299" cy="914400"/>
          </a:xfrm>
        </p:spPr>
        <p:txBody>
          <a:bodyPr/>
          <a:lstStyle/>
          <a:p>
            <a:r>
              <a:rPr lang="en-US" sz="2500" dirty="0"/>
              <a:t>Offshore Fund Considerations</a:t>
            </a:r>
          </a:p>
        </p:txBody>
      </p:sp>
      <p:sp>
        <p:nvSpPr>
          <p:cNvPr id="21" name="Text Placeholder 6">
            <a:extLst>
              <a:ext uri="{FF2B5EF4-FFF2-40B4-BE49-F238E27FC236}">
                <a16:creationId xmlns:a16="http://schemas.microsoft.com/office/drawing/2014/main" id="{CB95799A-D984-0412-CFE8-DCC032E39259}"/>
              </a:ext>
            </a:extLst>
          </p:cNvPr>
          <p:cNvSpPr>
            <a:spLocks noGrp="1"/>
          </p:cNvSpPr>
          <p:nvPr>
            <p:ph type="body" sz="quarter" idx="14"/>
          </p:nvPr>
        </p:nvSpPr>
        <p:spPr>
          <a:xfrm>
            <a:off x="304799" y="1061464"/>
            <a:ext cx="5067299" cy="582606"/>
          </a:xfrm>
        </p:spPr>
        <p:txBody>
          <a:bodyPr/>
          <a:lstStyle/>
          <a:p>
            <a:r>
              <a:rPr lang="en-US" dirty="0"/>
              <a:t>U.S. considerations when offering funds to </a:t>
            </a:r>
            <a:br>
              <a:rPr lang="en-US" dirty="0"/>
            </a:br>
            <a:r>
              <a:rPr lang="en-US" dirty="0"/>
              <a:t>non-U.S. Clients</a:t>
            </a:r>
          </a:p>
        </p:txBody>
      </p:sp>
    </p:spTree>
    <p:extLst>
      <p:ext uri="{BB962C8B-B14F-4D97-AF65-F5344CB8AC3E}">
        <p14:creationId xmlns:p14="http://schemas.microsoft.com/office/powerpoint/2010/main" val="28105879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32AD12-C5CB-5E48-2E89-0D0AB3CC61B0}"/>
            </a:ext>
          </a:extLst>
        </p:cNvPr>
        <p:cNvGrpSpPr/>
        <p:nvPr/>
      </p:nvGrpSpPr>
      <p:grpSpPr>
        <a:xfrm>
          <a:off x="0" y="0"/>
          <a:ext cx="0" cy="0"/>
          <a:chOff x="0" y="0"/>
          <a:chExt cx="0" cy="0"/>
        </a:xfrm>
      </p:grpSpPr>
      <p:pic>
        <p:nvPicPr>
          <p:cNvPr id="9" name="Picture Placeholder 8" descr="Sun shining through the clouds&#10;&#10;AI-generated content may be incorrect.">
            <a:extLst>
              <a:ext uri="{FF2B5EF4-FFF2-40B4-BE49-F238E27FC236}">
                <a16:creationId xmlns:a16="http://schemas.microsoft.com/office/drawing/2014/main" id="{CABFA75A-EC39-1DDC-8B8D-BD1D6B933BDD}"/>
              </a:ext>
            </a:extLst>
          </p:cNvPr>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a:stretch/>
        </p:blipFill>
        <p:spPr/>
      </p:pic>
      <p:sp>
        <p:nvSpPr>
          <p:cNvPr id="4" name="Content Placeholder 3">
            <a:extLst>
              <a:ext uri="{FF2B5EF4-FFF2-40B4-BE49-F238E27FC236}">
                <a16:creationId xmlns:a16="http://schemas.microsoft.com/office/drawing/2014/main" id="{73832CFC-90BB-3484-622B-00F0B8BBA607}"/>
              </a:ext>
            </a:extLst>
          </p:cNvPr>
          <p:cNvSpPr>
            <a:spLocks noGrp="1"/>
          </p:cNvSpPr>
          <p:nvPr>
            <p:ph idx="1"/>
          </p:nvPr>
        </p:nvSpPr>
        <p:spPr>
          <a:xfrm>
            <a:off x="304801" y="1802638"/>
            <a:ext cx="5070201" cy="4495801"/>
          </a:xfrm>
        </p:spPr>
        <p:txBody>
          <a:bodyPr/>
          <a:lstStyle/>
          <a:p>
            <a:r>
              <a:rPr lang="en-US" sz="1500" dirty="0"/>
              <a:t>Regulation S</a:t>
            </a:r>
          </a:p>
          <a:p>
            <a:pPr lvl="1"/>
            <a:r>
              <a:rPr lang="en-US" sz="1500" dirty="0"/>
              <a:t>Rule 903 divides securities into three categories</a:t>
            </a:r>
          </a:p>
          <a:p>
            <a:pPr lvl="2"/>
            <a:r>
              <a:rPr lang="en-US" sz="1500" dirty="0"/>
              <a:t>Category 1: No additional requirements</a:t>
            </a:r>
          </a:p>
          <a:p>
            <a:pPr lvl="3"/>
            <a:r>
              <a:rPr lang="en-US" sz="1500" dirty="0"/>
              <a:t>Securities are issued by a non-U.S. issuer/fund that reasonably believes there is no substantial U.S. market and the securities are offered offshore.</a:t>
            </a:r>
          </a:p>
          <a:p>
            <a:pPr lvl="2"/>
            <a:r>
              <a:rPr lang="en-US" sz="1500" dirty="0"/>
              <a:t>Category 2: Securities are not eligible for Category 1 and that are equity securities of a reporting foreign issuer or debt securities of a reporting issuer or of a non-reporting foreign issuer. </a:t>
            </a:r>
          </a:p>
          <a:p>
            <a:pPr lvl="3"/>
            <a:r>
              <a:rPr lang="en-US" sz="1500" dirty="0"/>
              <a:t>Offering restrictions and transactional restrictions are imposed.</a:t>
            </a:r>
          </a:p>
          <a:p>
            <a:pPr lvl="2"/>
            <a:r>
              <a:rPr lang="en-US" sz="1500" dirty="0"/>
              <a:t>Category 3: Securities are not eligible for Category 1 or 2.</a:t>
            </a:r>
          </a:p>
          <a:p>
            <a:pPr lvl="3"/>
            <a:r>
              <a:rPr lang="en-US" sz="1500" dirty="0"/>
              <a:t>Offering restrictions and more onerous transactional restrictions are imposed.</a:t>
            </a:r>
          </a:p>
        </p:txBody>
      </p:sp>
      <p:sp>
        <p:nvSpPr>
          <p:cNvPr id="5" name="Footer Placeholder 4">
            <a:extLst>
              <a:ext uri="{FF2B5EF4-FFF2-40B4-BE49-F238E27FC236}">
                <a16:creationId xmlns:a16="http://schemas.microsoft.com/office/drawing/2014/main" id="{EA8A95B4-A7EF-2965-F828-ECBA14086049}"/>
              </a:ext>
            </a:extLst>
          </p:cNvPr>
          <p:cNvSpPr>
            <a:spLocks noGrp="1"/>
          </p:cNvSpPr>
          <p:nvPr>
            <p:ph type="ftr" sz="quarter" idx="11"/>
          </p:nvPr>
        </p:nvSpPr>
        <p:spPr/>
        <p:txBody>
          <a:bodyPr/>
          <a:lstStyle/>
          <a:p>
            <a:r>
              <a:rPr lang="en-US" dirty="0"/>
              <a:t>October 3, 2025</a:t>
            </a:r>
            <a:r>
              <a:rPr lang="en-US" dirty="0">
                <a:solidFill>
                  <a:schemeClr val="accent2"/>
                </a:solidFill>
              </a:rPr>
              <a:t> / </a:t>
            </a:r>
            <a:r>
              <a:rPr lang="en-US" dirty="0"/>
              <a:t>Offshore Developments</a:t>
            </a:r>
          </a:p>
        </p:txBody>
      </p:sp>
      <p:sp>
        <p:nvSpPr>
          <p:cNvPr id="6" name="Slide Number Placeholder 5">
            <a:extLst>
              <a:ext uri="{FF2B5EF4-FFF2-40B4-BE49-F238E27FC236}">
                <a16:creationId xmlns:a16="http://schemas.microsoft.com/office/drawing/2014/main" id="{B318F3E7-EF4F-5C35-4E58-DBF947375A52}"/>
              </a:ext>
            </a:extLst>
          </p:cNvPr>
          <p:cNvSpPr>
            <a:spLocks noGrp="1"/>
          </p:cNvSpPr>
          <p:nvPr>
            <p:ph type="sldNum" sz="quarter" idx="12"/>
          </p:nvPr>
        </p:nvSpPr>
        <p:spPr/>
        <p:txBody>
          <a:bodyPr/>
          <a:lstStyle/>
          <a:p>
            <a:fld id="{CDA23A1D-A66F-4A90-891E-15FD13DD9177}" type="slidenum">
              <a:rPr lang="en-US" smtClean="0"/>
              <a:t>9</a:t>
            </a:fld>
            <a:endParaRPr lang="en-US"/>
          </a:p>
        </p:txBody>
      </p:sp>
      <p:sp>
        <p:nvSpPr>
          <p:cNvPr id="18" name="Title 2">
            <a:extLst>
              <a:ext uri="{FF2B5EF4-FFF2-40B4-BE49-F238E27FC236}">
                <a16:creationId xmlns:a16="http://schemas.microsoft.com/office/drawing/2014/main" id="{15A7254E-F676-7C03-36B1-0509D6C7C103}"/>
              </a:ext>
            </a:extLst>
          </p:cNvPr>
          <p:cNvSpPr>
            <a:spLocks noGrp="1"/>
          </p:cNvSpPr>
          <p:nvPr>
            <p:ph type="title"/>
          </p:nvPr>
        </p:nvSpPr>
        <p:spPr>
          <a:xfrm>
            <a:off x="304800" y="456044"/>
            <a:ext cx="5067299" cy="914400"/>
          </a:xfrm>
        </p:spPr>
        <p:txBody>
          <a:bodyPr/>
          <a:lstStyle/>
          <a:p>
            <a:r>
              <a:rPr lang="en-US" sz="2500" dirty="0"/>
              <a:t>Offshore Fund Considerations</a:t>
            </a:r>
          </a:p>
        </p:txBody>
      </p:sp>
      <p:sp>
        <p:nvSpPr>
          <p:cNvPr id="19" name="Text Placeholder 6">
            <a:extLst>
              <a:ext uri="{FF2B5EF4-FFF2-40B4-BE49-F238E27FC236}">
                <a16:creationId xmlns:a16="http://schemas.microsoft.com/office/drawing/2014/main" id="{99363932-DA4B-CC14-9C12-29CCDD85B695}"/>
              </a:ext>
            </a:extLst>
          </p:cNvPr>
          <p:cNvSpPr>
            <a:spLocks noGrp="1"/>
          </p:cNvSpPr>
          <p:nvPr>
            <p:ph type="body" sz="quarter" idx="14"/>
          </p:nvPr>
        </p:nvSpPr>
        <p:spPr>
          <a:xfrm>
            <a:off x="304799" y="1061464"/>
            <a:ext cx="5067299" cy="582606"/>
          </a:xfrm>
        </p:spPr>
        <p:txBody>
          <a:bodyPr/>
          <a:lstStyle/>
          <a:p>
            <a:r>
              <a:rPr lang="en-US" dirty="0"/>
              <a:t>U.S. considerations when offering funds to </a:t>
            </a:r>
            <a:br>
              <a:rPr lang="en-US" dirty="0"/>
            </a:br>
            <a:r>
              <a:rPr lang="en-US" dirty="0"/>
              <a:t>non-U.S. Clients</a:t>
            </a:r>
          </a:p>
        </p:txBody>
      </p:sp>
    </p:spTree>
    <p:extLst>
      <p:ext uri="{BB962C8B-B14F-4D97-AF65-F5344CB8AC3E}">
        <p14:creationId xmlns:p14="http://schemas.microsoft.com/office/powerpoint/2010/main" val="318941341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svg"/><Relationship Id="rId1" Type="http://schemas.openxmlformats.org/officeDocument/2006/relationships/image" Target="../media/image1.png"/></Relationships>
</file>

<file path=ppt/theme/theme1.xml><?xml version="1.0" encoding="utf-8"?>
<a:theme xmlns:a="http://schemas.openxmlformats.org/drawingml/2006/main" name="Dechert">
  <a:themeElements>
    <a:clrScheme name="Custom 6">
      <a:dk1>
        <a:sysClr val="windowText" lastClr="000000"/>
      </a:dk1>
      <a:lt1>
        <a:sysClr val="window" lastClr="FFFFFF"/>
      </a:lt1>
      <a:dk2>
        <a:srgbClr val="000D6B"/>
      </a:dk2>
      <a:lt2>
        <a:srgbClr val="E5E7F0"/>
      </a:lt2>
      <a:accent1>
        <a:srgbClr val="001A9F"/>
      </a:accent1>
      <a:accent2>
        <a:srgbClr val="0B8A15"/>
      </a:accent2>
      <a:accent3>
        <a:srgbClr val="8086B5"/>
      </a:accent3>
      <a:accent4>
        <a:srgbClr val="0072EC"/>
      </a:accent4>
      <a:accent5>
        <a:srgbClr val="7420E9"/>
      </a:accent5>
      <a:accent6>
        <a:srgbClr val="02AEC2"/>
      </a:accent6>
      <a:hlink>
        <a:srgbClr val="0B8A15"/>
      </a:hlink>
      <a:folHlink>
        <a:srgbClr val="0072EC"/>
      </a:folHlink>
    </a:clrScheme>
    <a:fontScheme name="Dechert">
      <a:majorFont>
        <a:latin typeface="Georgia"/>
        <a:ea typeface=""/>
        <a:cs typeface=""/>
      </a:majorFont>
      <a:minorFont>
        <a:latin typeface="Apto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tIns="91440" bIns="91440" rtlCol="0" anchor="ctr"/>
      <a:lstStyle>
        <a:defPPr algn="ctr">
          <a:spcAft>
            <a:spcPts val="600"/>
          </a:spcAft>
          <a:defRPr dirty="0" err="1"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olidFill>
            <a:schemeClr val="accent2"/>
          </a:solidFill>
        </a:ln>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marL="227013" indent="-227013" algn="l">
          <a:spcAft>
            <a:spcPts val="600"/>
          </a:spcAft>
          <a:buSzPct val="70000"/>
          <a:buFontTx/>
          <a:buBlip>
            <a:blip xmlns:r="http://schemas.openxmlformats.org/officeDocument/2006/relationships" r:embed="rId1">
              <a:extLst>
                <a:ext uri="{96DAC541-7B7A-43D3-8B79-37D633B846F1}">
                  <asvg:svgBlip xmlns:asvg="http://schemas.microsoft.com/office/drawing/2016/SVG/main" r:embed="rId2"/>
                </a:ext>
              </a:extLst>
            </a:blip>
          </a:buBlip>
          <a:defRPr sz="1800" b="0" dirty="0"/>
        </a:defPPr>
      </a:lstStyle>
    </a:txDef>
  </a:objectDefaults>
  <a:extraClrSchemeLst/>
  <a:extLst>
    <a:ext uri="{05A4C25C-085E-4340-85A3-A5531E510DB2}">
      <thm15:themeFamily xmlns:thm15="http://schemas.microsoft.com/office/thememl/2012/main" name="4-3 Firm Presentation Template-7-21-25" id="{A5809B6F-46D0-406C-8DCD-793F8985EC09}" vid="{D4009070-FDA5-47C7-BC52-F721DA4173C5}"/>
    </a:ext>
  </a:extLst>
</a:theme>
</file>

<file path=ppt/theme/theme2.xml><?xml version="1.0" encoding="utf-8"?>
<a:theme xmlns:a="http://schemas.openxmlformats.org/drawingml/2006/main" name="Office Theme">
  <a:themeElements>
    <a:clrScheme name="Dechert">
      <a:dk1>
        <a:sysClr val="windowText" lastClr="000000"/>
      </a:dk1>
      <a:lt1>
        <a:sysClr val="window" lastClr="FFFFFF"/>
      </a:lt1>
      <a:dk2>
        <a:srgbClr val="000000"/>
      </a:dk2>
      <a:lt2>
        <a:srgbClr val="FFFFFF"/>
      </a:lt2>
      <a:accent1>
        <a:srgbClr val="001A9E"/>
      </a:accent1>
      <a:accent2>
        <a:srgbClr val="0B8A15"/>
      </a:accent2>
      <a:accent3>
        <a:srgbClr val="8086B5"/>
      </a:accent3>
      <a:accent4>
        <a:srgbClr val="0072EC"/>
      </a:accent4>
      <a:accent5>
        <a:srgbClr val="7420E9"/>
      </a:accent5>
      <a:accent6>
        <a:srgbClr val="02AEC2"/>
      </a:accent6>
      <a:hlink>
        <a:srgbClr val="001A9E"/>
      </a:hlink>
      <a:folHlink>
        <a:srgbClr val="001A9E"/>
      </a:folHlink>
    </a:clrScheme>
    <a:fontScheme name="Dechert">
      <a:majorFont>
        <a:latin typeface="Georgia"/>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Dechert">
      <a:dk1>
        <a:sysClr val="windowText" lastClr="000000"/>
      </a:dk1>
      <a:lt1>
        <a:sysClr val="window" lastClr="FFFFFF"/>
      </a:lt1>
      <a:dk2>
        <a:srgbClr val="000000"/>
      </a:dk2>
      <a:lt2>
        <a:srgbClr val="FFFFFF"/>
      </a:lt2>
      <a:accent1>
        <a:srgbClr val="001A9E"/>
      </a:accent1>
      <a:accent2>
        <a:srgbClr val="0B8A15"/>
      </a:accent2>
      <a:accent3>
        <a:srgbClr val="8086B5"/>
      </a:accent3>
      <a:accent4>
        <a:srgbClr val="0072EC"/>
      </a:accent4>
      <a:accent5>
        <a:srgbClr val="7420E9"/>
      </a:accent5>
      <a:accent6>
        <a:srgbClr val="02AEC2"/>
      </a:accent6>
      <a:hlink>
        <a:srgbClr val="001A9E"/>
      </a:hlink>
      <a:folHlink>
        <a:srgbClr val="001A9E"/>
      </a:folHlink>
    </a:clrScheme>
    <a:fontScheme name="Dechert">
      <a:majorFont>
        <a:latin typeface="Georgia"/>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blank</Template>
  <TotalTime>1767</TotalTime>
  <Words>3421</Words>
  <Application>Microsoft Office PowerPoint</Application>
  <PresentationFormat>On-screen Show (4:3)</PresentationFormat>
  <Paragraphs>369</Paragraphs>
  <Slides>33</Slides>
  <Notes>33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Aptos</vt:lpstr>
      <vt:lpstr>Arial</vt:lpstr>
      <vt:lpstr>Courier New</vt:lpstr>
      <vt:lpstr>Georgia</vt:lpstr>
      <vt:lpstr>Wingdings 3</vt:lpstr>
      <vt:lpstr>Dechert</vt:lpstr>
      <vt:lpstr> Offshore Developments </vt:lpstr>
      <vt:lpstr>Agenda</vt:lpstr>
      <vt:lpstr>Offshore Trends</vt:lpstr>
      <vt:lpstr>Offshore Fund Considerations</vt:lpstr>
      <vt:lpstr>Offshore Fund Considerations</vt:lpstr>
      <vt:lpstr>Offshore Fund Considerations</vt:lpstr>
      <vt:lpstr>Offshore Fund Considerations</vt:lpstr>
      <vt:lpstr>Offshore Fund Considerations</vt:lpstr>
      <vt:lpstr>Offshore Fund Considerations</vt:lpstr>
      <vt:lpstr>Offshore Fund Considerations</vt:lpstr>
      <vt:lpstr>Offshore Fund Considerations</vt:lpstr>
      <vt:lpstr>Offshore Fund Considerations</vt:lpstr>
      <vt:lpstr>Offshore Fund Considerations</vt:lpstr>
      <vt:lpstr>Offshore Fund Considerations</vt:lpstr>
      <vt:lpstr>Offshore Fund Considerations</vt:lpstr>
      <vt:lpstr>Offshore Fund Considerations</vt:lpstr>
      <vt:lpstr>Offshore Fund Considerations</vt:lpstr>
      <vt:lpstr>Offering Advisory Services to Non-U.S. Clients</vt:lpstr>
      <vt:lpstr>Offering Advisory Services to Non-U.S. Clients</vt:lpstr>
      <vt:lpstr>Offering Advisory Services to Non-U.S. Clients</vt:lpstr>
      <vt:lpstr>Offering Advisory Services to Non-U.S. Clients</vt:lpstr>
      <vt:lpstr>Offering Advisory Services to Non-U.S. Clients</vt:lpstr>
      <vt:lpstr>Offering Advisory Services to Non-U.S. Clients</vt:lpstr>
      <vt:lpstr>Offering Advisory Services to Non-U.S. Clients</vt:lpstr>
      <vt:lpstr>Offering Advisory Services to Non-U.S. Clients</vt:lpstr>
      <vt:lpstr>Offering Advisory Services to Non-U.S. Clients</vt:lpstr>
      <vt:lpstr>Non-U.S. Issuers in the U.S.  Market</vt:lpstr>
      <vt:lpstr>Non-U.S. Issuers in the U.S. Market</vt:lpstr>
      <vt:lpstr>Non-U.S. Issuers in the U.S. Market</vt:lpstr>
      <vt:lpstr>Non-U.S. Issuers in the U.S. Market</vt:lpstr>
      <vt:lpstr>Non-U.S. Issuers in the U.S. Market</vt:lpstr>
      <vt:lpstr>Non-U.S. Issuers in the U.S. Market</vt:lpstr>
      <vt:lpstr>PowerPoint Presentation</vt:lpstr>
    </vt:vector>
  </TitlesOfParts>
  <Company>Dechert LLP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Trumbull, Allison</dc:creator>
  <cp:lastModifiedBy>etyeryar</cp:lastModifiedBy>
  <cp:revision>8</cp:revision>
  <cp:lastPrinted>2025-09-30T22:31:48Z</cp:lastPrinted>
  <dcterms:created xsi:type="dcterms:W3CDTF">2025-09-26T01:44:25Z</dcterms:created>
  <dcterms:modified xsi:type="dcterms:W3CDTF">2025-10-02T19:13:19Z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e19d756-792e-42a1-bcad-4cb9051ddd2d_Enabled">
    <vt:lpwstr>true</vt:lpwstr>
  </property>
  <property fmtid="{D5CDD505-2E9C-101B-9397-08002B2CF9AE}" pid="3" name="MSIP_Label_8e19d756-792e-42a1-bcad-4cb9051ddd2d_SetDate">
    <vt:lpwstr>2025-05-30T23:03:52Z</vt:lpwstr>
  </property>
  <property fmtid="{D5CDD505-2E9C-101B-9397-08002B2CF9AE}" pid="4" name="MSIP_Label_8e19d756-792e-42a1-bcad-4cb9051ddd2d_Method">
    <vt:lpwstr>Standard</vt:lpwstr>
  </property>
  <property fmtid="{D5CDD505-2E9C-101B-9397-08002B2CF9AE}" pid="5" name="MSIP_Label_8e19d756-792e-42a1-bcad-4cb9051ddd2d_Name">
    <vt:lpwstr>Confidential</vt:lpwstr>
  </property>
  <property fmtid="{D5CDD505-2E9C-101B-9397-08002B2CF9AE}" pid="6" name="MSIP_Label_8e19d756-792e-42a1-bcad-4cb9051ddd2d_SiteId">
    <vt:lpwstr>41eb501a-f671-4ce0-a5bf-b64168c3705f</vt:lpwstr>
  </property>
  <property fmtid="{D5CDD505-2E9C-101B-9397-08002B2CF9AE}" pid="7" name="MSIP_Label_8e19d756-792e-42a1-bcad-4cb9051ddd2d_ActionId">
    <vt:lpwstr>3e0e41cb-717b-47a8-b3c0-8b80eefd6af2</vt:lpwstr>
  </property>
  <property fmtid="{D5CDD505-2E9C-101B-9397-08002B2CF9AE}" pid="8" name="MSIP_Label_8e19d756-792e-42a1-bcad-4cb9051ddd2d_ContentBits">
    <vt:lpwstr>2</vt:lpwstr>
  </property>
  <property fmtid="{D5CDD505-2E9C-101B-9397-08002B2CF9AE}" pid="9" name="MSIP_Label_8e19d756-792e-42a1-bcad-4cb9051ddd2d_Tag">
    <vt:lpwstr>50, 3, 0, 1</vt:lpwstr>
  </property>
  <property fmtid="{D5CDD505-2E9C-101B-9397-08002B2CF9AE}" pid="10" name="ClassificationContentMarkingFooterLocations">
    <vt:lpwstr>Dechert:7</vt:lpwstr>
  </property>
  <property fmtid="{D5CDD505-2E9C-101B-9397-08002B2CF9AE}" pid="11" name="ClassificationContentMarkingFooterText">
    <vt:lpwstr>Confidential - Not for Public Consumption or Distribution</vt:lpwstr>
  </property>
</Properties>
</file>